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  <p:sldMasterId id="2147483678" r:id="rId6"/>
    <p:sldMasterId id="2147483672" r:id="rId7"/>
  </p:sldMasterIdLst>
  <p:notesMasterIdLst>
    <p:notesMasterId r:id="rId22"/>
  </p:notesMasterIdLst>
  <p:sldIdLst>
    <p:sldId id="258" r:id="rId8"/>
    <p:sldId id="259" r:id="rId9"/>
    <p:sldId id="260" r:id="rId10"/>
    <p:sldId id="345" r:id="rId11"/>
    <p:sldId id="342" r:id="rId12"/>
    <p:sldId id="343" r:id="rId13"/>
    <p:sldId id="344" r:id="rId14"/>
    <p:sldId id="261" r:id="rId15"/>
    <p:sldId id="337" r:id="rId16"/>
    <p:sldId id="341" r:id="rId17"/>
    <p:sldId id="340" r:id="rId18"/>
    <p:sldId id="346" r:id="rId19"/>
    <p:sldId id="262" r:id="rId20"/>
    <p:sldId id="34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8E7F2-0467-4F6D-B6A3-0CAF82AF3C0A}" v="584" dt="2022-02-24T18:22:01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3D98E7F2-0467-4F6D-B6A3-0CAF82AF3C0A}"/>
    <pc:docChg chg="undo custSel addSld delSld modSld sldOrd">
      <pc:chgData name="Pascalle Cup" userId="abbe84a0-611b-406e-b251-e8b4b71c069a" providerId="ADAL" clId="{3D98E7F2-0467-4F6D-B6A3-0CAF82AF3C0A}" dt="2022-02-24T18:22:04.238" v="1880" actId="26606"/>
      <pc:docMkLst>
        <pc:docMk/>
      </pc:docMkLst>
      <pc:sldChg chg="del">
        <pc:chgData name="Pascalle Cup" userId="abbe84a0-611b-406e-b251-e8b4b71c069a" providerId="ADAL" clId="{3D98E7F2-0467-4F6D-B6A3-0CAF82AF3C0A}" dt="2022-02-24T17:56:25.192" v="259" actId="47"/>
        <pc:sldMkLst>
          <pc:docMk/>
          <pc:sldMk cId="1792731158" sldId="256"/>
        </pc:sldMkLst>
      </pc:sldChg>
      <pc:sldChg chg="delSp del mod ord">
        <pc:chgData name="Pascalle Cup" userId="abbe84a0-611b-406e-b251-e8b4b71c069a" providerId="ADAL" clId="{3D98E7F2-0467-4F6D-B6A3-0CAF82AF3C0A}" dt="2022-02-24T18:15:31.744" v="1574" actId="47"/>
        <pc:sldMkLst>
          <pc:docMk/>
          <pc:sldMk cId="3872956376" sldId="257"/>
        </pc:sldMkLst>
        <pc:spChg chg="del">
          <ac:chgData name="Pascalle Cup" userId="abbe84a0-611b-406e-b251-e8b4b71c069a" providerId="ADAL" clId="{3D98E7F2-0467-4F6D-B6A3-0CAF82AF3C0A}" dt="2022-02-24T17:56:20.749" v="258" actId="478"/>
          <ac:spMkLst>
            <pc:docMk/>
            <pc:sldMk cId="3872956376" sldId="257"/>
            <ac:spMk id="4" creationId="{D7EE853F-3CF3-410F-BAE6-518E2C6D117D}"/>
          </ac:spMkLst>
        </pc:spChg>
      </pc:sldChg>
      <pc:sldChg chg="modSp mod">
        <pc:chgData name="Pascalle Cup" userId="abbe84a0-611b-406e-b251-e8b4b71c069a" providerId="ADAL" clId="{3D98E7F2-0467-4F6D-B6A3-0CAF82AF3C0A}" dt="2022-02-24T18:08:29.459" v="1041" actId="1076"/>
        <pc:sldMkLst>
          <pc:docMk/>
          <pc:sldMk cId="2256386431" sldId="258"/>
        </pc:sldMkLst>
        <pc:spChg chg="mod">
          <ac:chgData name="Pascalle Cup" userId="abbe84a0-611b-406e-b251-e8b4b71c069a" providerId="ADAL" clId="{3D98E7F2-0467-4F6D-B6A3-0CAF82AF3C0A}" dt="2022-02-24T18:08:29.459" v="1041" actId="1076"/>
          <ac:spMkLst>
            <pc:docMk/>
            <pc:sldMk cId="2256386431" sldId="258"/>
            <ac:spMk id="2" creationId="{D54D7179-6D64-4070-BCD0-4DA94C19625F}"/>
          </ac:spMkLst>
        </pc:spChg>
        <pc:spChg chg="mod">
          <ac:chgData name="Pascalle Cup" userId="abbe84a0-611b-406e-b251-e8b4b71c069a" providerId="ADAL" clId="{3D98E7F2-0467-4F6D-B6A3-0CAF82AF3C0A}" dt="2022-02-24T18:08:27.330" v="1040" actId="1076"/>
          <ac:spMkLst>
            <pc:docMk/>
            <pc:sldMk cId="2256386431" sldId="258"/>
            <ac:spMk id="3" creationId="{B82A31F0-CFB4-44F4-AD17-881E651B26D1}"/>
          </ac:spMkLst>
        </pc:spChg>
      </pc:sldChg>
      <pc:sldChg chg="modSp mod">
        <pc:chgData name="Pascalle Cup" userId="abbe84a0-611b-406e-b251-e8b4b71c069a" providerId="ADAL" clId="{3D98E7F2-0467-4F6D-B6A3-0CAF82AF3C0A}" dt="2022-02-24T18:08:19.584" v="1039" actId="208"/>
        <pc:sldMkLst>
          <pc:docMk/>
          <pc:sldMk cId="141780877" sldId="260"/>
        </pc:sldMkLst>
        <pc:picChg chg="mod">
          <ac:chgData name="Pascalle Cup" userId="abbe84a0-611b-406e-b251-e8b4b71c069a" providerId="ADAL" clId="{3D98E7F2-0467-4F6D-B6A3-0CAF82AF3C0A}" dt="2022-02-24T18:08:19.584" v="1039" actId="208"/>
          <ac:picMkLst>
            <pc:docMk/>
            <pc:sldMk cId="141780877" sldId="260"/>
            <ac:picMk id="6" creationId="{5232B293-A259-4536-87BA-DF3097C1F185}"/>
          </ac:picMkLst>
        </pc:picChg>
      </pc:sldChg>
      <pc:sldChg chg="modSp mod">
        <pc:chgData name="Pascalle Cup" userId="abbe84a0-611b-406e-b251-e8b4b71c069a" providerId="ADAL" clId="{3D98E7F2-0467-4F6D-B6A3-0CAF82AF3C0A}" dt="2022-02-24T17:53:05.282" v="0" actId="1076"/>
        <pc:sldMkLst>
          <pc:docMk/>
          <pc:sldMk cId="741756600" sldId="261"/>
        </pc:sldMkLst>
        <pc:spChg chg="mod">
          <ac:chgData name="Pascalle Cup" userId="abbe84a0-611b-406e-b251-e8b4b71c069a" providerId="ADAL" clId="{3D98E7F2-0467-4F6D-B6A3-0CAF82AF3C0A}" dt="2022-02-24T17:53:05.282" v="0" actId="1076"/>
          <ac:spMkLst>
            <pc:docMk/>
            <pc:sldMk cId="741756600" sldId="261"/>
            <ac:spMk id="7" creationId="{5DF791BE-432D-429F-8F4F-532CE6E8200A}"/>
          </ac:spMkLst>
        </pc:spChg>
      </pc:sldChg>
      <pc:sldChg chg="modSp mod">
        <pc:chgData name="Pascalle Cup" userId="abbe84a0-611b-406e-b251-e8b4b71c069a" providerId="ADAL" clId="{3D98E7F2-0467-4F6D-B6A3-0CAF82AF3C0A}" dt="2022-02-24T18:17:35.509" v="1800" actId="1076"/>
        <pc:sldMkLst>
          <pc:docMk/>
          <pc:sldMk cId="1512475936" sldId="262"/>
        </pc:sldMkLst>
        <pc:spChg chg="mod">
          <ac:chgData name="Pascalle Cup" userId="abbe84a0-611b-406e-b251-e8b4b71c069a" providerId="ADAL" clId="{3D98E7F2-0467-4F6D-B6A3-0CAF82AF3C0A}" dt="2022-02-24T18:17:35.509" v="1800" actId="1076"/>
          <ac:spMkLst>
            <pc:docMk/>
            <pc:sldMk cId="1512475936" sldId="262"/>
            <ac:spMk id="2" creationId="{452998DE-27BE-4351-A857-C2B0114CCB01}"/>
          </ac:spMkLst>
        </pc:spChg>
      </pc:sldChg>
      <pc:sldChg chg="del">
        <pc:chgData name="Pascalle Cup" userId="abbe84a0-611b-406e-b251-e8b4b71c069a" providerId="ADAL" clId="{3D98E7F2-0467-4F6D-B6A3-0CAF82AF3C0A}" dt="2022-02-24T18:05:14.896" v="861" actId="47"/>
        <pc:sldMkLst>
          <pc:docMk/>
          <pc:sldMk cId="3432889563" sldId="263"/>
        </pc:sldMkLst>
      </pc:sldChg>
      <pc:sldChg chg="addSp modSp mod">
        <pc:chgData name="Pascalle Cup" userId="abbe84a0-611b-406e-b251-e8b4b71c069a" providerId="ADAL" clId="{3D98E7F2-0467-4F6D-B6A3-0CAF82AF3C0A}" dt="2022-02-24T18:01:36.755" v="857" actId="1076"/>
        <pc:sldMkLst>
          <pc:docMk/>
          <pc:sldMk cId="1524889495" sldId="337"/>
        </pc:sldMkLst>
        <pc:spChg chg="add mod">
          <ac:chgData name="Pascalle Cup" userId="abbe84a0-611b-406e-b251-e8b4b71c069a" providerId="ADAL" clId="{3D98E7F2-0467-4F6D-B6A3-0CAF82AF3C0A}" dt="2022-02-24T18:01:36.755" v="857" actId="1076"/>
          <ac:spMkLst>
            <pc:docMk/>
            <pc:sldMk cId="1524889495" sldId="337"/>
            <ac:spMk id="3" creationId="{17B876FB-3609-4369-B73F-2150F3228D29}"/>
          </ac:spMkLst>
        </pc:spChg>
      </pc:sldChg>
      <pc:sldChg chg="addSp modSp mod">
        <pc:chgData name="Pascalle Cup" userId="abbe84a0-611b-406e-b251-e8b4b71c069a" providerId="ADAL" clId="{3D98E7F2-0467-4F6D-B6A3-0CAF82AF3C0A}" dt="2022-02-24T18:15:09.668" v="1569" actId="6549"/>
        <pc:sldMkLst>
          <pc:docMk/>
          <pc:sldMk cId="2523529781" sldId="340"/>
        </pc:sldMkLst>
        <pc:spChg chg="add mod">
          <ac:chgData name="Pascalle Cup" userId="abbe84a0-611b-406e-b251-e8b4b71c069a" providerId="ADAL" clId="{3D98E7F2-0467-4F6D-B6A3-0CAF82AF3C0A}" dt="2022-02-24T18:15:09.668" v="1569" actId="6549"/>
          <ac:spMkLst>
            <pc:docMk/>
            <pc:sldMk cId="2523529781" sldId="340"/>
            <ac:spMk id="3" creationId="{355E0594-A370-4A12-865B-9A60FB8E86EA}"/>
          </ac:spMkLst>
        </pc:spChg>
        <pc:spChg chg="mod">
          <ac:chgData name="Pascalle Cup" userId="abbe84a0-611b-406e-b251-e8b4b71c069a" providerId="ADAL" clId="{3D98E7F2-0467-4F6D-B6A3-0CAF82AF3C0A}" dt="2022-02-24T17:55:14.453" v="152" actId="20577"/>
          <ac:spMkLst>
            <pc:docMk/>
            <pc:sldMk cId="2523529781" sldId="340"/>
            <ac:spMk id="9" creationId="{02342559-7E59-4AD6-B535-E2918827C88F}"/>
          </ac:spMkLst>
        </pc:spChg>
      </pc:sldChg>
      <pc:sldChg chg="modSp mod">
        <pc:chgData name="Pascalle Cup" userId="abbe84a0-611b-406e-b251-e8b4b71c069a" providerId="ADAL" clId="{3D98E7F2-0467-4F6D-B6A3-0CAF82AF3C0A}" dt="2022-02-24T17:55:57.066" v="257" actId="20577"/>
        <pc:sldMkLst>
          <pc:docMk/>
          <pc:sldMk cId="3510604125" sldId="341"/>
        </pc:sldMkLst>
        <pc:graphicFrameChg chg="mod">
          <ac:chgData name="Pascalle Cup" userId="abbe84a0-611b-406e-b251-e8b4b71c069a" providerId="ADAL" clId="{3D98E7F2-0467-4F6D-B6A3-0CAF82AF3C0A}" dt="2022-02-24T17:55:57.066" v="257" actId="20577"/>
          <ac:graphicFrameMkLst>
            <pc:docMk/>
            <pc:sldMk cId="3510604125" sldId="341"/>
            <ac:graphicFrameMk id="4" creationId="{67CE6574-FD70-4106-8C54-A62EB785FA8C}"/>
          </ac:graphicFrameMkLst>
        </pc:graphicFrameChg>
      </pc:sldChg>
      <pc:sldChg chg="addSp modSp new mod modAnim">
        <pc:chgData name="Pascalle Cup" userId="abbe84a0-611b-406e-b251-e8b4b71c069a" providerId="ADAL" clId="{3D98E7F2-0467-4F6D-B6A3-0CAF82AF3C0A}" dt="2022-02-24T18:06:54.580" v="1006" actId="20577"/>
        <pc:sldMkLst>
          <pc:docMk/>
          <pc:sldMk cId="1701674099" sldId="342"/>
        </pc:sldMkLst>
        <pc:spChg chg="mod">
          <ac:chgData name="Pascalle Cup" userId="abbe84a0-611b-406e-b251-e8b4b71c069a" providerId="ADAL" clId="{3D98E7F2-0467-4F6D-B6A3-0CAF82AF3C0A}" dt="2022-02-24T17:57:00.707" v="292" actId="20577"/>
          <ac:spMkLst>
            <pc:docMk/>
            <pc:sldMk cId="1701674099" sldId="342"/>
            <ac:spMk id="2" creationId="{705178D2-A4AB-40FB-BB7D-4D4E44C7527F}"/>
          </ac:spMkLst>
        </pc:spChg>
        <pc:spChg chg="add mod">
          <ac:chgData name="Pascalle Cup" userId="abbe84a0-611b-406e-b251-e8b4b71c069a" providerId="ADAL" clId="{3D98E7F2-0467-4F6D-B6A3-0CAF82AF3C0A}" dt="2022-02-24T17:57:23.003" v="323" actId="1076"/>
          <ac:spMkLst>
            <pc:docMk/>
            <pc:sldMk cId="1701674099" sldId="342"/>
            <ac:spMk id="3" creationId="{458A0D99-E3BF-4BCC-BA9C-E7ACB15B4918}"/>
          </ac:spMkLst>
        </pc:spChg>
        <pc:spChg chg="add mod">
          <ac:chgData name="Pascalle Cup" userId="abbe84a0-611b-406e-b251-e8b4b71c069a" providerId="ADAL" clId="{3D98E7F2-0467-4F6D-B6A3-0CAF82AF3C0A}" dt="2022-02-24T18:04:59.800" v="860" actId="6549"/>
          <ac:spMkLst>
            <pc:docMk/>
            <pc:sldMk cId="1701674099" sldId="342"/>
            <ac:spMk id="4" creationId="{EBC8AF7F-0503-45FE-9336-6D50D7CEC3F8}"/>
          </ac:spMkLst>
        </pc:spChg>
        <pc:spChg chg="add mod">
          <ac:chgData name="Pascalle Cup" userId="abbe84a0-611b-406e-b251-e8b4b71c069a" providerId="ADAL" clId="{3D98E7F2-0467-4F6D-B6A3-0CAF82AF3C0A}" dt="2022-02-24T18:06:54.580" v="1006" actId="20577"/>
          <ac:spMkLst>
            <pc:docMk/>
            <pc:sldMk cId="1701674099" sldId="342"/>
            <ac:spMk id="5" creationId="{45F7F9F9-9546-47EF-BFCE-CE26CA0FA87F}"/>
          </ac:spMkLst>
        </pc:spChg>
      </pc:sldChg>
      <pc:sldChg chg="addSp modSp new mod">
        <pc:chgData name="Pascalle Cup" userId="abbe84a0-611b-406e-b251-e8b4b71c069a" providerId="ADAL" clId="{3D98E7F2-0467-4F6D-B6A3-0CAF82AF3C0A}" dt="2022-02-24T18:08:55.172" v="1084" actId="1076"/>
        <pc:sldMkLst>
          <pc:docMk/>
          <pc:sldMk cId="3170946243" sldId="343"/>
        </pc:sldMkLst>
        <pc:spChg chg="mod">
          <ac:chgData name="Pascalle Cup" userId="abbe84a0-611b-406e-b251-e8b4b71c069a" providerId="ADAL" clId="{3D98E7F2-0467-4F6D-B6A3-0CAF82AF3C0A}" dt="2022-02-24T18:08:51.853" v="1083" actId="20577"/>
          <ac:spMkLst>
            <pc:docMk/>
            <pc:sldMk cId="3170946243" sldId="343"/>
            <ac:spMk id="2" creationId="{FEDAD47C-75A5-469F-8014-8BBF16C5FE72}"/>
          </ac:spMkLst>
        </pc:spChg>
        <pc:picChg chg="add mod modCrop">
          <ac:chgData name="Pascalle Cup" userId="abbe84a0-611b-406e-b251-e8b4b71c069a" providerId="ADAL" clId="{3D98E7F2-0467-4F6D-B6A3-0CAF82AF3C0A}" dt="2022-02-24T18:08:55.172" v="1084" actId="1076"/>
          <ac:picMkLst>
            <pc:docMk/>
            <pc:sldMk cId="3170946243" sldId="343"/>
            <ac:picMk id="4" creationId="{09A196DB-9B2C-4C13-B198-CEDDEDF7BC43}"/>
          </ac:picMkLst>
        </pc:picChg>
      </pc:sldChg>
      <pc:sldChg chg="addSp modSp new mod">
        <pc:chgData name="Pascalle Cup" userId="abbe84a0-611b-406e-b251-e8b4b71c069a" providerId="ADAL" clId="{3D98E7F2-0467-4F6D-B6A3-0CAF82AF3C0A}" dt="2022-02-24T18:11:25.748" v="1178" actId="1076"/>
        <pc:sldMkLst>
          <pc:docMk/>
          <pc:sldMk cId="1215089380" sldId="344"/>
        </pc:sldMkLst>
        <pc:spChg chg="mod">
          <ac:chgData name="Pascalle Cup" userId="abbe84a0-611b-406e-b251-e8b4b71c069a" providerId="ADAL" clId="{3D98E7F2-0467-4F6D-B6A3-0CAF82AF3C0A}" dt="2022-02-24T18:09:58.016" v="1114" actId="20577"/>
          <ac:spMkLst>
            <pc:docMk/>
            <pc:sldMk cId="1215089380" sldId="344"/>
            <ac:spMk id="2" creationId="{C0D23A11-B73D-433A-A9A7-EF495A307DE8}"/>
          </ac:spMkLst>
        </pc:spChg>
        <pc:spChg chg="add mod">
          <ac:chgData name="Pascalle Cup" userId="abbe84a0-611b-406e-b251-e8b4b71c069a" providerId="ADAL" clId="{3D98E7F2-0467-4F6D-B6A3-0CAF82AF3C0A}" dt="2022-02-24T18:10:36.324" v="1123" actId="1076"/>
          <ac:spMkLst>
            <pc:docMk/>
            <pc:sldMk cId="1215089380" sldId="344"/>
            <ac:spMk id="5" creationId="{D70499B1-FD02-4187-9E75-C1ED3F84F2A4}"/>
          </ac:spMkLst>
        </pc:spChg>
        <pc:spChg chg="add mod">
          <ac:chgData name="Pascalle Cup" userId="abbe84a0-611b-406e-b251-e8b4b71c069a" providerId="ADAL" clId="{3D98E7F2-0467-4F6D-B6A3-0CAF82AF3C0A}" dt="2022-02-24T18:11:25.748" v="1178" actId="1076"/>
          <ac:spMkLst>
            <pc:docMk/>
            <pc:sldMk cId="1215089380" sldId="344"/>
            <ac:spMk id="8" creationId="{E89FD293-7A83-4BD4-BE9A-B8E665B66084}"/>
          </ac:spMkLst>
        </pc:spChg>
        <pc:picChg chg="add mod modCrop">
          <ac:chgData name="Pascalle Cup" userId="abbe84a0-611b-406e-b251-e8b4b71c069a" providerId="ADAL" clId="{3D98E7F2-0467-4F6D-B6A3-0CAF82AF3C0A}" dt="2022-02-24T18:10:04.812" v="1117" actId="1076"/>
          <ac:picMkLst>
            <pc:docMk/>
            <pc:sldMk cId="1215089380" sldId="344"/>
            <ac:picMk id="4" creationId="{1865A1CB-E66E-427A-A4E0-71C0E3026C76}"/>
          </ac:picMkLst>
        </pc:picChg>
        <pc:cxnChg chg="add mod">
          <ac:chgData name="Pascalle Cup" userId="abbe84a0-611b-406e-b251-e8b4b71c069a" providerId="ADAL" clId="{3D98E7F2-0467-4F6D-B6A3-0CAF82AF3C0A}" dt="2022-02-24T18:10:54.580" v="1126" actId="1076"/>
          <ac:cxnSpMkLst>
            <pc:docMk/>
            <pc:sldMk cId="1215089380" sldId="344"/>
            <ac:cxnSpMk id="7" creationId="{352E30DA-D8A9-4EBE-8106-9639FE882266}"/>
          </ac:cxnSpMkLst>
        </pc:cxnChg>
      </pc:sldChg>
      <pc:sldChg chg="addSp modSp new add del mod ord">
        <pc:chgData name="Pascalle Cup" userId="abbe84a0-611b-406e-b251-e8b4b71c069a" providerId="ADAL" clId="{3D98E7F2-0467-4F6D-B6A3-0CAF82AF3C0A}" dt="2022-02-24T18:14:55.567" v="1564" actId="20577"/>
        <pc:sldMkLst>
          <pc:docMk/>
          <pc:sldMk cId="4288248390" sldId="345"/>
        </pc:sldMkLst>
        <pc:spChg chg="add mod">
          <ac:chgData name="Pascalle Cup" userId="abbe84a0-611b-406e-b251-e8b4b71c069a" providerId="ADAL" clId="{3D98E7F2-0467-4F6D-B6A3-0CAF82AF3C0A}" dt="2022-02-24T18:14:18.612" v="1555" actId="1076"/>
          <ac:spMkLst>
            <pc:docMk/>
            <pc:sldMk cId="4288248390" sldId="345"/>
            <ac:spMk id="3" creationId="{163C9718-9E3C-4F4E-9050-32248E4F52CC}"/>
          </ac:spMkLst>
        </pc:spChg>
        <pc:graphicFrameChg chg="add mod modGraphic">
          <ac:chgData name="Pascalle Cup" userId="abbe84a0-611b-406e-b251-e8b4b71c069a" providerId="ADAL" clId="{3D98E7F2-0467-4F6D-B6A3-0CAF82AF3C0A}" dt="2022-02-24T18:14:55.567" v="1564" actId="20577"/>
          <ac:graphicFrameMkLst>
            <pc:docMk/>
            <pc:sldMk cId="4288248390" sldId="345"/>
            <ac:graphicFrameMk id="2" creationId="{238C4B83-8CC5-4357-B66C-EC0061A1C768}"/>
          </ac:graphicFrameMkLst>
        </pc:graphicFrameChg>
      </pc:sldChg>
      <pc:sldChg chg="addSp modSp new mod">
        <pc:chgData name="Pascalle Cup" userId="abbe84a0-611b-406e-b251-e8b4b71c069a" providerId="ADAL" clId="{3D98E7F2-0467-4F6D-B6A3-0CAF82AF3C0A}" dt="2022-02-24T18:20:09.974" v="1865" actId="20577"/>
        <pc:sldMkLst>
          <pc:docMk/>
          <pc:sldMk cId="3384618894" sldId="346"/>
        </pc:sldMkLst>
        <pc:spChg chg="mod">
          <ac:chgData name="Pascalle Cup" userId="abbe84a0-611b-406e-b251-e8b4b71c069a" providerId="ADAL" clId="{3D98E7F2-0467-4F6D-B6A3-0CAF82AF3C0A}" dt="2022-02-24T18:15:40.343" v="1585" actId="20577"/>
          <ac:spMkLst>
            <pc:docMk/>
            <pc:sldMk cId="3384618894" sldId="346"/>
            <ac:spMk id="2" creationId="{1F850C53-1A71-4222-8021-6B68C1AE0FA3}"/>
          </ac:spMkLst>
        </pc:spChg>
        <pc:spChg chg="add mod">
          <ac:chgData name="Pascalle Cup" userId="abbe84a0-611b-406e-b251-e8b4b71c069a" providerId="ADAL" clId="{3D98E7F2-0467-4F6D-B6A3-0CAF82AF3C0A}" dt="2022-02-24T18:17:07.646" v="1775" actId="20577"/>
          <ac:spMkLst>
            <pc:docMk/>
            <pc:sldMk cId="3384618894" sldId="346"/>
            <ac:spMk id="3" creationId="{E31227D9-9642-48DD-9375-6B48F05BAE21}"/>
          </ac:spMkLst>
        </pc:spChg>
        <pc:spChg chg="add mod">
          <ac:chgData name="Pascalle Cup" userId="abbe84a0-611b-406e-b251-e8b4b71c069a" providerId="ADAL" clId="{3D98E7F2-0467-4F6D-B6A3-0CAF82AF3C0A}" dt="2022-02-24T18:18:35.601" v="1801" actId="20577"/>
          <ac:spMkLst>
            <pc:docMk/>
            <pc:sldMk cId="3384618894" sldId="346"/>
            <ac:spMk id="4" creationId="{AA5E58BA-083D-4436-A0FD-8F472DEAB956}"/>
          </ac:spMkLst>
        </pc:spChg>
        <pc:graphicFrameChg chg="add mod modGraphic">
          <ac:chgData name="Pascalle Cup" userId="abbe84a0-611b-406e-b251-e8b4b71c069a" providerId="ADAL" clId="{3D98E7F2-0467-4F6D-B6A3-0CAF82AF3C0A}" dt="2022-02-24T18:20:09.974" v="1865" actId="20577"/>
          <ac:graphicFrameMkLst>
            <pc:docMk/>
            <pc:sldMk cId="3384618894" sldId="346"/>
            <ac:graphicFrameMk id="5" creationId="{F532177D-8FF9-4A17-B5D4-D81C15CF49E0}"/>
          </ac:graphicFrameMkLst>
        </pc:graphicFrameChg>
      </pc:sldChg>
      <pc:sldChg chg="new del">
        <pc:chgData name="Pascalle Cup" userId="abbe84a0-611b-406e-b251-e8b4b71c069a" providerId="ADAL" clId="{3D98E7F2-0467-4F6D-B6A3-0CAF82AF3C0A}" dt="2022-02-24T18:15:23.933" v="1571" actId="47"/>
        <pc:sldMkLst>
          <pc:docMk/>
          <pc:sldMk cId="4026054185" sldId="346"/>
        </pc:sldMkLst>
      </pc:sldChg>
      <pc:sldChg chg="addSp delSp modSp new mod setBg">
        <pc:chgData name="Pascalle Cup" userId="abbe84a0-611b-406e-b251-e8b4b71c069a" providerId="ADAL" clId="{3D98E7F2-0467-4F6D-B6A3-0CAF82AF3C0A}" dt="2022-02-24T18:22:04.238" v="1880" actId="26606"/>
        <pc:sldMkLst>
          <pc:docMk/>
          <pc:sldMk cId="3231275373" sldId="347"/>
        </pc:sldMkLst>
        <pc:spChg chg="add del">
          <ac:chgData name="Pascalle Cup" userId="abbe84a0-611b-406e-b251-e8b4b71c069a" providerId="ADAL" clId="{3D98E7F2-0467-4F6D-B6A3-0CAF82AF3C0A}" dt="2022-02-24T18:21:19.052" v="1869" actId="26606"/>
          <ac:spMkLst>
            <pc:docMk/>
            <pc:sldMk cId="3231275373" sldId="347"/>
            <ac:spMk id="71" creationId="{22F15A2D-2324-487D-A02A-BF46C5C580EB}"/>
          </ac:spMkLst>
        </pc:spChg>
        <pc:spChg chg="add del">
          <ac:chgData name="Pascalle Cup" userId="abbe84a0-611b-406e-b251-e8b4b71c069a" providerId="ADAL" clId="{3D98E7F2-0467-4F6D-B6A3-0CAF82AF3C0A}" dt="2022-02-24T18:21:19.052" v="1869" actId="26606"/>
          <ac:spMkLst>
            <pc:docMk/>
            <pc:sldMk cId="3231275373" sldId="347"/>
            <ac:spMk id="73" creationId="{17A7F34E-D418-47E2-9F86-2C45BBC31210}"/>
          </ac:spMkLst>
        </pc:spChg>
        <pc:spChg chg="add del">
          <ac:chgData name="Pascalle Cup" userId="abbe84a0-611b-406e-b251-e8b4b71c069a" providerId="ADAL" clId="{3D98E7F2-0467-4F6D-B6A3-0CAF82AF3C0A}" dt="2022-02-24T18:21:19.052" v="1869" actId="26606"/>
          <ac:spMkLst>
            <pc:docMk/>
            <pc:sldMk cId="3231275373" sldId="347"/>
            <ac:spMk id="75" creationId="{2AEAFA59-923A-4F54-8B49-44C970BCC323}"/>
          </ac:spMkLst>
        </pc:spChg>
        <pc:spChg chg="add">
          <ac:chgData name="Pascalle Cup" userId="abbe84a0-611b-406e-b251-e8b4b71c069a" providerId="ADAL" clId="{3D98E7F2-0467-4F6D-B6A3-0CAF82AF3C0A}" dt="2022-02-24T18:22:04.238" v="1880" actId="26606"/>
          <ac:spMkLst>
            <pc:docMk/>
            <pc:sldMk cId="3231275373" sldId="347"/>
            <ac:spMk id="81" creationId="{42A4FC2C-047E-45A5-965D-8E1E3BF09BC6}"/>
          </ac:spMkLst>
        </pc:spChg>
        <pc:spChg chg="add del">
          <ac:chgData name="Pascalle Cup" userId="abbe84a0-611b-406e-b251-e8b4b71c069a" providerId="ADAL" clId="{3D98E7F2-0467-4F6D-B6A3-0CAF82AF3C0A}" dt="2022-02-24T18:21:34.606" v="1876" actId="26606"/>
          <ac:spMkLst>
            <pc:docMk/>
            <pc:sldMk cId="3231275373" sldId="347"/>
            <ac:spMk id="142" creationId="{D153EDB2-4AAD-43F4-AE78-4D326C813369}"/>
          </ac:spMkLst>
        </pc:spChg>
        <pc:spChg chg="add del">
          <ac:chgData name="Pascalle Cup" userId="abbe84a0-611b-406e-b251-e8b4b71c069a" providerId="ADAL" clId="{3D98E7F2-0467-4F6D-B6A3-0CAF82AF3C0A}" dt="2022-02-24T18:21:20.396" v="1871" actId="26606"/>
          <ac:spMkLst>
            <pc:docMk/>
            <pc:sldMk cId="3231275373" sldId="347"/>
            <ac:spMk id="3076" creationId="{82A5F716-98EF-42EF-A471-87C6DFDCC799}"/>
          </ac:spMkLst>
        </pc:spChg>
        <pc:spChg chg="add del">
          <ac:chgData name="Pascalle Cup" userId="abbe84a0-611b-406e-b251-e8b4b71c069a" providerId="ADAL" clId="{3D98E7F2-0467-4F6D-B6A3-0CAF82AF3C0A}" dt="2022-02-24T18:21:20.396" v="1871" actId="26606"/>
          <ac:spMkLst>
            <pc:docMk/>
            <pc:sldMk cId="3231275373" sldId="347"/>
            <ac:spMk id="3077" creationId="{B87687D8-4EF1-4EF2-BF7E-74BB4A3D1806}"/>
          </ac:spMkLst>
        </pc:spChg>
        <pc:spChg chg="add del">
          <ac:chgData name="Pascalle Cup" userId="abbe84a0-611b-406e-b251-e8b4b71c069a" providerId="ADAL" clId="{3D98E7F2-0467-4F6D-B6A3-0CAF82AF3C0A}" dt="2022-02-24T18:21:34.615" v="1877" actId="26606"/>
          <ac:spMkLst>
            <pc:docMk/>
            <pc:sldMk cId="3231275373" sldId="347"/>
            <ac:spMk id="3079" creationId="{D153EDB2-4AAD-43F4-AE78-4D326C813369}"/>
          </ac:spMkLst>
        </pc:spChg>
        <pc:spChg chg="add del">
          <ac:chgData name="Pascalle Cup" userId="abbe84a0-611b-406e-b251-e8b4b71c069a" providerId="ADAL" clId="{3D98E7F2-0467-4F6D-B6A3-0CAF82AF3C0A}" dt="2022-02-24T18:22:04.238" v="1880" actId="26606"/>
          <ac:spMkLst>
            <pc:docMk/>
            <pc:sldMk cId="3231275373" sldId="347"/>
            <ac:spMk id="3083" creationId="{82A5F716-98EF-42EF-A471-87C6DFDCC799}"/>
          </ac:spMkLst>
        </pc:spChg>
        <pc:spChg chg="add del">
          <ac:chgData name="Pascalle Cup" userId="abbe84a0-611b-406e-b251-e8b4b71c069a" providerId="ADAL" clId="{3D98E7F2-0467-4F6D-B6A3-0CAF82AF3C0A}" dt="2022-02-24T18:22:04.238" v="1880" actId="26606"/>
          <ac:spMkLst>
            <pc:docMk/>
            <pc:sldMk cId="3231275373" sldId="347"/>
            <ac:spMk id="3084" creationId="{B87687D8-4EF1-4EF2-BF7E-74BB4A3D1806}"/>
          </ac:spMkLst>
        </pc:spChg>
        <pc:grpChg chg="add del">
          <ac:chgData name="Pascalle Cup" userId="abbe84a0-611b-406e-b251-e8b4b71c069a" providerId="ADAL" clId="{3D98E7F2-0467-4F6D-B6A3-0CAF82AF3C0A}" dt="2022-02-24T18:21:34.606" v="1876" actId="26606"/>
          <ac:grpSpMkLst>
            <pc:docMk/>
            <pc:sldMk cId="3231275373" sldId="347"/>
            <ac:grpSpMk id="144" creationId="{A3CB7779-72E2-4E92-AE18-6BBC335DD881}"/>
          </ac:grpSpMkLst>
        </pc:grpChg>
        <pc:grpChg chg="add del">
          <ac:chgData name="Pascalle Cup" userId="abbe84a0-611b-406e-b251-e8b4b71c069a" providerId="ADAL" clId="{3D98E7F2-0467-4F6D-B6A3-0CAF82AF3C0A}" dt="2022-02-24T18:21:34.615" v="1877" actId="26606"/>
          <ac:grpSpMkLst>
            <pc:docMk/>
            <pc:sldMk cId="3231275373" sldId="347"/>
            <ac:grpSpMk id="3080" creationId="{A3CB7779-72E2-4E92-AE18-6BBC335DD881}"/>
          </ac:grpSpMkLst>
        </pc:grpChg>
        <pc:picChg chg="add del mod">
          <ac:chgData name="Pascalle Cup" userId="abbe84a0-611b-406e-b251-e8b4b71c069a" providerId="ADAL" clId="{3D98E7F2-0467-4F6D-B6A3-0CAF82AF3C0A}" dt="2022-02-24T18:21:59.289" v="1878" actId="478"/>
          <ac:picMkLst>
            <pc:docMk/>
            <pc:sldMk cId="3231275373" sldId="347"/>
            <ac:picMk id="2" creationId="{8FB4D833-94ED-40C8-9568-571AA7722945}"/>
          </ac:picMkLst>
        </pc:picChg>
        <pc:picChg chg="add del mod">
          <ac:chgData name="Pascalle Cup" userId="abbe84a0-611b-406e-b251-e8b4b71c069a" providerId="ADAL" clId="{3D98E7F2-0467-4F6D-B6A3-0CAF82AF3C0A}" dt="2022-02-24T18:21:29.009" v="1873" actId="478"/>
          <ac:picMkLst>
            <pc:docMk/>
            <pc:sldMk cId="3231275373" sldId="347"/>
            <ac:picMk id="3074" creationId="{A8030F50-51E7-4946-B281-FDB8C3F99620}"/>
          </ac:picMkLst>
        </pc:picChg>
        <pc:picChg chg="add mod">
          <ac:chgData name="Pascalle Cup" userId="abbe84a0-611b-406e-b251-e8b4b71c069a" providerId="ADAL" clId="{3D98E7F2-0467-4F6D-B6A3-0CAF82AF3C0A}" dt="2022-02-24T18:22:04.238" v="1880" actId="26606"/>
          <ac:picMkLst>
            <pc:docMk/>
            <pc:sldMk cId="3231275373" sldId="347"/>
            <ac:picMk id="3078" creationId="{E348CACE-F537-4E2F-8E78-0AD6BEADC8B4}"/>
          </ac:picMkLst>
        </pc:picChg>
      </pc:sldChg>
      <pc:sldMasterChg chg="delSldLayout">
        <pc:chgData name="Pascalle Cup" userId="abbe84a0-611b-406e-b251-e8b4b71c069a" providerId="ADAL" clId="{3D98E7F2-0467-4F6D-B6A3-0CAF82AF3C0A}" dt="2022-02-24T18:05:14.896" v="861" actId="47"/>
        <pc:sldMasterMkLst>
          <pc:docMk/>
          <pc:sldMasterMk cId="94352205" sldId="2147483648"/>
        </pc:sldMasterMkLst>
        <pc:sldLayoutChg chg="del">
          <pc:chgData name="Pascalle Cup" userId="abbe84a0-611b-406e-b251-e8b4b71c069a" providerId="ADAL" clId="{3D98E7F2-0467-4F6D-B6A3-0CAF82AF3C0A}" dt="2022-02-24T18:05:14.896" v="861" actId="47"/>
          <pc:sldLayoutMkLst>
            <pc:docMk/>
            <pc:sldMasterMk cId="94352205" sldId="2147483648"/>
            <pc:sldLayoutMk cId="1157826096" sldId="214748371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6873E-DE69-44CE-9D1C-F0D972406EDD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E29EE8B0-D5F2-4552-A1BA-F794B2129E76}">
      <dgm:prSet phldrT="[Tekst]"/>
      <dgm:spPr/>
      <dgm:t>
        <a:bodyPr/>
        <a:lstStyle/>
        <a:p>
          <a:r>
            <a:rPr lang="nl-NL" dirty="0"/>
            <a:t>Opdracht: versterken of vergroten? </a:t>
          </a:r>
        </a:p>
      </dgm:t>
    </dgm:pt>
    <dgm:pt modelId="{94899281-FE18-4CB6-83E3-D13BB4F7CBF8}" type="parTrans" cxnId="{606FDD0A-3EB9-44AF-B973-CD7A0D98BECF}">
      <dgm:prSet/>
      <dgm:spPr/>
      <dgm:t>
        <a:bodyPr/>
        <a:lstStyle/>
        <a:p>
          <a:endParaRPr lang="nl-NL"/>
        </a:p>
      </dgm:t>
    </dgm:pt>
    <dgm:pt modelId="{978D9058-A333-483F-A352-1B01E7F6D9E0}" type="sibTrans" cxnId="{606FDD0A-3EB9-44AF-B973-CD7A0D98BECF}">
      <dgm:prSet/>
      <dgm:spPr/>
      <dgm:t>
        <a:bodyPr/>
        <a:lstStyle/>
        <a:p>
          <a:endParaRPr lang="nl-NL"/>
        </a:p>
      </dgm:t>
    </dgm:pt>
    <dgm:pt modelId="{F927D00D-8CE5-4128-B1DA-95BB90FDE43B}">
      <dgm:prSet phldrT="[Tekst]"/>
      <dgm:spPr/>
      <dgm:t>
        <a:bodyPr/>
        <a:lstStyle/>
        <a:p>
          <a:r>
            <a:rPr lang="nl-NL" dirty="0"/>
            <a:t>Doelgroep? </a:t>
          </a:r>
        </a:p>
      </dgm:t>
    </dgm:pt>
    <dgm:pt modelId="{D0C802FB-8461-42D4-9132-CD90D4F3F0AA}" type="parTrans" cxnId="{399303E0-2A45-4EEB-9117-0DBB5B0D8C97}">
      <dgm:prSet/>
      <dgm:spPr/>
      <dgm:t>
        <a:bodyPr/>
        <a:lstStyle/>
        <a:p>
          <a:endParaRPr lang="nl-NL"/>
        </a:p>
      </dgm:t>
    </dgm:pt>
    <dgm:pt modelId="{9541166E-409F-4904-9DF0-4023AAE04228}" type="sibTrans" cxnId="{399303E0-2A45-4EEB-9117-0DBB5B0D8C97}">
      <dgm:prSet/>
      <dgm:spPr/>
      <dgm:t>
        <a:bodyPr/>
        <a:lstStyle/>
        <a:p>
          <a:endParaRPr lang="nl-NL"/>
        </a:p>
      </dgm:t>
    </dgm:pt>
    <dgm:pt modelId="{8423E07C-CC63-44ED-A8B3-DD9BD5B43BAF}">
      <dgm:prSet phldrT="[Tekst]"/>
      <dgm:spPr/>
      <dgm:t>
        <a:bodyPr/>
        <a:lstStyle/>
        <a:p>
          <a:r>
            <a:rPr lang="nl-NL" dirty="0"/>
            <a:t>Stakeholders?</a:t>
          </a:r>
        </a:p>
      </dgm:t>
    </dgm:pt>
    <dgm:pt modelId="{A60CDE97-9693-47D6-9BF8-27D0A25CC1E8}" type="parTrans" cxnId="{C1C91043-90E3-4959-978E-A891224B09E0}">
      <dgm:prSet/>
      <dgm:spPr/>
      <dgm:t>
        <a:bodyPr/>
        <a:lstStyle/>
        <a:p>
          <a:endParaRPr lang="nl-NL"/>
        </a:p>
      </dgm:t>
    </dgm:pt>
    <dgm:pt modelId="{81266987-9AE4-4C28-9A81-83D71822EB1A}" type="sibTrans" cxnId="{C1C91043-90E3-4959-978E-A891224B09E0}">
      <dgm:prSet/>
      <dgm:spPr/>
      <dgm:t>
        <a:bodyPr/>
        <a:lstStyle/>
        <a:p>
          <a:endParaRPr lang="nl-NL"/>
        </a:p>
      </dgm:t>
    </dgm:pt>
    <dgm:pt modelId="{5457640D-BE53-47CD-AE5B-89415EDBF9AC}">
      <dgm:prSet phldrT="[Tekst]"/>
      <dgm:spPr/>
      <dgm:t>
        <a:bodyPr/>
        <a:lstStyle/>
        <a:p>
          <a:r>
            <a:rPr lang="nl-NL" dirty="0"/>
            <a:t>Hoe kun je bestaande en nieuwe leden actief betrekken bij de community? </a:t>
          </a:r>
        </a:p>
      </dgm:t>
    </dgm:pt>
    <dgm:pt modelId="{9AE13AB0-CB39-4282-BD10-E2DA81EACA80}" type="parTrans" cxnId="{CA70E9D9-3A00-49D6-95DC-9DDA2F33BC19}">
      <dgm:prSet/>
      <dgm:spPr/>
      <dgm:t>
        <a:bodyPr/>
        <a:lstStyle/>
        <a:p>
          <a:endParaRPr lang="nl-NL"/>
        </a:p>
      </dgm:t>
    </dgm:pt>
    <dgm:pt modelId="{A81A8636-DF19-4854-BF9C-153FA7D2914F}" type="sibTrans" cxnId="{CA70E9D9-3A00-49D6-95DC-9DDA2F33BC19}">
      <dgm:prSet/>
      <dgm:spPr/>
      <dgm:t>
        <a:bodyPr/>
        <a:lstStyle/>
        <a:p>
          <a:endParaRPr lang="nl-NL"/>
        </a:p>
      </dgm:t>
    </dgm:pt>
    <dgm:pt modelId="{A9549C1D-B4B3-4189-8762-6A97EB693D73}">
      <dgm:prSet phldrT="[Tekst]"/>
      <dgm:spPr/>
      <dgm:t>
        <a:bodyPr/>
        <a:lstStyle/>
        <a:p>
          <a:r>
            <a:rPr lang="nl-NL" dirty="0"/>
            <a:t>Welk soort bijeenkomst kan hier een bijdrage aan leveren?</a:t>
          </a:r>
        </a:p>
      </dgm:t>
    </dgm:pt>
    <dgm:pt modelId="{DD968FF9-3643-4612-8F04-A1BB736E2925}" type="parTrans" cxnId="{276BA535-E931-436C-B04F-D68034AC9AAE}">
      <dgm:prSet/>
      <dgm:spPr/>
      <dgm:t>
        <a:bodyPr/>
        <a:lstStyle/>
        <a:p>
          <a:endParaRPr lang="nl-NL"/>
        </a:p>
      </dgm:t>
    </dgm:pt>
    <dgm:pt modelId="{5DF084B3-5EF6-4BED-9E15-F4C9B0068248}" type="sibTrans" cxnId="{276BA535-E931-436C-B04F-D68034AC9AAE}">
      <dgm:prSet/>
      <dgm:spPr/>
      <dgm:t>
        <a:bodyPr/>
        <a:lstStyle/>
        <a:p>
          <a:endParaRPr lang="nl-NL"/>
        </a:p>
      </dgm:t>
    </dgm:pt>
    <dgm:pt modelId="{6A225696-A287-4399-8D47-937BC5D7A454}">
      <dgm:prSet phldrT="[Tekst]"/>
      <dgm:spPr/>
      <dgm:t>
        <a:bodyPr/>
        <a:lstStyle/>
        <a:p>
          <a:r>
            <a:rPr lang="nl-NL" dirty="0"/>
            <a:t>Werk dat uit in draaiboek en actieplan </a:t>
          </a:r>
        </a:p>
      </dgm:t>
    </dgm:pt>
    <dgm:pt modelId="{DCD0E6A8-B070-453F-B5CC-C279CBE6EB7B}" type="parTrans" cxnId="{3D497DDB-228F-4732-A3EC-435FE9C7517A}">
      <dgm:prSet/>
      <dgm:spPr/>
      <dgm:t>
        <a:bodyPr/>
        <a:lstStyle/>
        <a:p>
          <a:endParaRPr lang="nl-NL"/>
        </a:p>
      </dgm:t>
    </dgm:pt>
    <dgm:pt modelId="{D0D15EB9-961A-4A74-AAE1-F5B54CF419AA}" type="sibTrans" cxnId="{3D497DDB-228F-4732-A3EC-435FE9C7517A}">
      <dgm:prSet/>
      <dgm:spPr/>
      <dgm:t>
        <a:bodyPr/>
        <a:lstStyle/>
        <a:p>
          <a:endParaRPr lang="nl-NL"/>
        </a:p>
      </dgm:t>
    </dgm:pt>
    <dgm:pt modelId="{506FF416-6CA1-44A2-A465-DA34983BF109}">
      <dgm:prSet phldrT="[Tekst]"/>
      <dgm:spPr/>
      <dgm:t>
        <a:bodyPr/>
        <a:lstStyle/>
        <a:p>
          <a:r>
            <a:rPr lang="nl-NL" dirty="0"/>
            <a:t>Maak een passend communicatieplan </a:t>
          </a:r>
        </a:p>
      </dgm:t>
    </dgm:pt>
    <dgm:pt modelId="{A4B348B5-C343-4431-BB58-5EC71E5B81E8}" type="parTrans" cxnId="{396673F0-D26F-4800-8671-25F6A19B88EF}">
      <dgm:prSet/>
      <dgm:spPr/>
      <dgm:t>
        <a:bodyPr/>
        <a:lstStyle/>
        <a:p>
          <a:endParaRPr lang="nl-NL"/>
        </a:p>
      </dgm:t>
    </dgm:pt>
    <dgm:pt modelId="{30C1DACE-7BFA-4FCF-8B7D-115843585A70}" type="sibTrans" cxnId="{396673F0-D26F-4800-8671-25F6A19B88EF}">
      <dgm:prSet/>
      <dgm:spPr/>
      <dgm:t>
        <a:bodyPr/>
        <a:lstStyle/>
        <a:p>
          <a:endParaRPr lang="nl-NL"/>
        </a:p>
      </dgm:t>
    </dgm:pt>
    <dgm:pt modelId="{2B0E6A54-2EDE-4B80-B5FB-1151DCBC9417}" type="pres">
      <dgm:prSet presAssocID="{5326873E-DE69-44CE-9D1C-F0D972406EDD}" presName="Name0" presStyleCnt="0">
        <dgm:presLayoutVars>
          <dgm:dir/>
          <dgm:resizeHandles val="exact"/>
        </dgm:presLayoutVars>
      </dgm:prSet>
      <dgm:spPr/>
    </dgm:pt>
    <dgm:pt modelId="{BE450324-29BD-4A00-A399-FF638F126CE8}" type="pres">
      <dgm:prSet presAssocID="{E29EE8B0-D5F2-4552-A1BA-F794B2129E76}" presName="node" presStyleLbl="node1" presStyleIdx="0" presStyleCnt="5">
        <dgm:presLayoutVars>
          <dgm:bulletEnabled val="1"/>
        </dgm:presLayoutVars>
      </dgm:prSet>
      <dgm:spPr/>
    </dgm:pt>
    <dgm:pt modelId="{82735821-85C7-4EF2-AA99-F18BE41B1584}" type="pres">
      <dgm:prSet presAssocID="{978D9058-A333-483F-A352-1B01E7F6D9E0}" presName="sibTrans" presStyleLbl="sibTrans2D1" presStyleIdx="0" presStyleCnt="4"/>
      <dgm:spPr/>
    </dgm:pt>
    <dgm:pt modelId="{AB7E67D7-A7E5-404F-A539-B0B72B1D2AAC}" type="pres">
      <dgm:prSet presAssocID="{978D9058-A333-483F-A352-1B01E7F6D9E0}" presName="connectorText" presStyleLbl="sibTrans2D1" presStyleIdx="0" presStyleCnt="4"/>
      <dgm:spPr/>
    </dgm:pt>
    <dgm:pt modelId="{38A67011-4822-4ABD-8F16-A40325F8742E}" type="pres">
      <dgm:prSet presAssocID="{F927D00D-8CE5-4128-B1DA-95BB90FDE43B}" presName="node" presStyleLbl="node1" presStyleIdx="1" presStyleCnt="5">
        <dgm:presLayoutVars>
          <dgm:bulletEnabled val="1"/>
        </dgm:presLayoutVars>
      </dgm:prSet>
      <dgm:spPr/>
    </dgm:pt>
    <dgm:pt modelId="{86BF56EC-1A41-4148-A916-33B226892F42}" type="pres">
      <dgm:prSet presAssocID="{9541166E-409F-4904-9DF0-4023AAE04228}" presName="sibTrans" presStyleLbl="sibTrans2D1" presStyleIdx="1" presStyleCnt="4"/>
      <dgm:spPr/>
    </dgm:pt>
    <dgm:pt modelId="{A85DD7EF-3915-4B6C-95BF-F84285FC56A1}" type="pres">
      <dgm:prSet presAssocID="{9541166E-409F-4904-9DF0-4023AAE04228}" presName="connectorText" presStyleLbl="sibTrans2D1" presStyleIdx="1" presStyleCnt="4"/>
      <dgm:spPr/>
    </dgm:pt>
    <dgm:pt modelId="{FED9F204-6446-4752-B21B-C5B11489AD37}" type="pres">
      <dgm:prSet presAssocID="{8423E07C-CC63-44ED-A8B3-DD9BD5B43BAF}" presName="node" presStyleLbl="node1" presStyleIdx="2" presStyleCnt="5">
        <dgm:presLayoutVars>
          <dgm:bulletEnabled val="1"/>
        </dgm:presLayoutVars>
      </dgm:prSet>
      <dgm:spPr/>
    </dgm:pt>
    <dgm:pt modelId="{8D9AC5D5-0F3B-48B7-AAFE-73D0936E9C28}" type="pres">
      <dgm:prSet presAssocID="{81266987-9AE4-4C28-9A81-83D71822EB1A}" presName="sibTrans" presStyleLbl="sibTrans2D1" presStyleIdx="2" presStyleCnt="4"/>
      <dgm:spPr/>
    </dgm:pt>
    <dgm:pt modelId="{F5CA71EB-9600-4565-8FB8-76513EF21DA4}" type="pres">
      <dgm:prSet presAssocID="{81266987-9AE4-4C28-9A81-83D71822EB1A}" presName="connectorText" presStyleLbl="sibTrans2D1" presStyleIdx="2" presStyleCnt="4"/>
      <dgm:spPr/>
    </dgm:pt>
    <dgm:pt modelId="{68F717B4-B08B-49E5-904A-0F498242264A}" type="pres">
      <dgm:prSet presAssocID="{5457640D-BE53-47CD-AE5B-89415EDBF9AC}" presName="node" presStyleLbl="node1" presStyleIdx="3" presStyleCnt="5">
        <dgm:presLayoutVars>
          <dgm:bulletEnabled val="1"/>
        </dgm:presLayoutVars>
      </dgm:prSet>
      <dgm:spPr/>
    </dgm:pt>
    <dgm:pt modelId="{9E69CF1B-4E03-4886-A4BF-D27223F11DE9}" type="pres">
      <dgm:prSet presAssocID="{A81A8636-DF19-4854-BF9C-153FA7D2914F}" presName="sibTrans" presStyleLbl="sibTrans2D1" presStyleIdx="3" presStyleCnt="4"/>
      <dgm:spPr/>
    </dgm:pt>
    <dgm:pt modelId="{7A88C28E-92A5-4D38-BA16-297D139918A4}" type="pres">
      <dgm:prSet presAssocID="{A81A8636-DF19-4854-BF9C-153FA7D2914F}" presName="connectorText" presStyleLbl="sibTrans2D1" presStyleIdx="3" presStyleCnt="4"/>
      <dgm:spPr/>
    </dgm:pt>
    <dgm:pt modelId="{AFDC2536-49B9-4CBE-80F8-24D96ABCDE7B}" type="pres">
      <dgm:prSet presAssocID="{A9549C1D-B4B3-4189-8762-6A97EB693D73}" presName="node" presStyleLbl="node1" presStyleIdx="4" presStyleCnt="5">
        <dgm:presLayoutVars>
          <dgm:bulletEnabled val="1"/>
        </dgm:presLayoutVars>
      </dgm:prSet>
      <dgm:spPr/>
    </dgm:pt>
  </dgm:ptLst>
  <dgm:cxnLst>
    <dgm:cxn modelId="{606FDD0A-3EB9-44AF-B973-CD7A0D98BECF}" srcId="{5326873E-DE69-44CE-9D1C-F0D972406EDD}" destId="{E29EE8B0-D5F2-4552-A1BA-F794B2129E76}" srcOrd="0" destOrd="0" parTransId="{94899281-FE18-4CB6-83E3-D13BB4F7CBF8}" sibTransId="{978D9058-A333-483F-A352-1B01E7F6D9E0}"/>
    <dgm:cxn modelId="{7F44480F-A7BD-479E-AC67-045BD1B61CD1}" type="presOf" srcId="{A81A8636-DF19-4854-BF9C-153FA7D2914F}" destId="{7A88C28E-92A5-4D38-BA16-297D139918A4}" srcOrd="1" destOrd="0" presId="urn:microsoft.com/office/officeart/2005/8/layout/process1"/>
    <dgm:cxn modelId="{C990471A-5496-4FB7-B857-5CC9A4713427}" type="presOf" srcId="{5326873E-DE69-44CE-9D1C-F0D972406EDD}" destId="{2B0E6A54-2EDE-4B80-B5FB-1151DCBC9417}" srcOrd="0" destOrd="0" presId="urn:microsoft.com/office/officeart/2005/8/layout/process1"/>
    <dgm:cxn modelId="{DFEAD01E-C853-4F00-9413-B38465DE7263}" type="presOf" srcId="{9541166E-409F-4904-9DF0-4023AAE04228}" destId="{86BF56EC-1A41-4148-A916-33B226892F42}" srcOrd="0" destOrd="0" presId="urn:microsoft.com/office/officeart/2005/8/layout/process1"/>
    <dgm:cxn modelId="{30CF3921-5DC3-4D16-ADF1-EA8BF4DA4E9F}" type="presOf" srcId="{506FF416-6CA1-44A2-A465-DA34983BF109}" destId="{AFDC2536-49B9-4CBE-80F8-24D96ABCDE7B}" srcOrd="0" destOrd="2" presId="urn:microsoft.com/office/officeart/2005/8/layout/process1"/>
    <dgm:cxn modelId="{E48F0A2C-A8D9-43FE-A997-751DE0577B48}" type="presOf" srcId="{A81A8636-DF19-4854-BF9C-153FA7D2914F}" destId="{9E69CF1B-4E03-4886-A4BF-D27223F11DE9}" srcOrd="0" destOrd="0" presId="urn:microsoft.com/office/officeart/2005/8/layout/process1"/>
    <dgm:cxn modelId="{276BA535-E931-436C-B04F-D68034AC9AAE}" srcId="{5326873E-DE69-44CE-9D1C-F0D972406EDD}" destId="{A9549C1D-B4B3-4189-8762-6A97EB693D73}" srcOrd="4" destOrd="0" parTransId="{DD968FF9-3643-4612-8F04-A1BB736E2925}" sibTransId="{5DF084B3-5EF6-4BED-9E15-F4C9B0068248}"/>
    <dgm:cxn modelId="{69586740-D2E1-4FDB-9F14-F55B87222E4F}" type="presOf" srcId="{978D9058-A333-483F-A352-1B01E7F6D9E0}" destId="{82735821-85C7-4EF2-AA99-F18BE41B1584}" srcOrd="0" destOrd="0" presId="urn:microsoft.com/office/officeart/2005/8/layout/process1"/>
    <dgm:cxn modelId="{C1C91043-90E3-4959-978E-A891224B09E0}" srcId="{5326873E-DE69-44CE-9D1C-F0D972406EDD}" destId="{8423E07C-CC63-44ED-A8B3-DD9BD5B43BAF}" srcOrd="2" destOrd="0" parTransId="{A60CDE97-9693-47D6-9BF8-27D0A25CC1E8}" sibTransId="{81266987-9AE4-4C28-9A81-83D71822EB1A}"/>
    <dgm:cxn modelId="{E8506F68-2618-41CC-9BCD-BC12E6869113}" type="presOf" srcId="{A9549C1D-B4B3-4189-8762-6A97EB693D73}" destId="{AFDC2536-49B9-4CBE-80F8-24D96ABCDE7B}" srcOrd="0" destOrd="0" presId="urn:microsoft.com/office/officeart/2005/8/layout/process1"/>
    <dgm:cxn modelId="{07AAA571-8E4C-4209-942D-3A6E8F9A0BC1}" type="presOf" srcId="{F927D00D-8CE5-4128-B1DA-95BB90FDE43B}" destId="{38A67011-4822-4ABD-8F16-A40325F8742E}" srcOrd="0" destOrd="0" presId="urn:microsoft.com/office/officeart/2005/8/layout/process1"/>
    <dgm:cxn modelId="{451E9087-F914-4BD4-BF30-FF284F7A2D33}" type="presOf" srcId="{6A225696-A287-4399-8D47-937BC5D7A454}" destId="{AFDC2536-49B9-4CBE-80F8-24D96ABCDE7B}" srcOrd="0" destOrd="1" presId="urn:microsoft.com/office/officeart/2005/8/layout/process1"/>
    <dgm:cxn modelId="{518950A2-3587-485D-BB1C-9B1BE78E36ED}" type="presOf" srcId="{81266987-9AE4-4C28-9A81-83D71822EB1A}" destId="{F5CA71EB-9600-4565-8FB8-76513EF21DA4}" srcOrd="1" destOrd="0" presId="urn:microsoft.com/office/officeart/2005/8/layout/process1"/>
    <dgm:cxn modelId="{7C199AA7-6797-4A22-BD71-857DDF902262}" type="presOf" srcId="{81266987-9AE4-4C28-9A81-83D71822EB1A}" destId="{8D9AC5D5-0F3B-48B7-AAFE-73D0936E9C28}" srcOrd="0" destOrd="0" presId="urn:microsoft.com/office/officeart/2005/8/layout/process1"/>
    <dgm:cxn modelId="{6536D4AE-101B-4ED7-AEF8-21FF0A0AE48A}" type="presOf" srcId="{9541166E-409F-4904-9DF0-4023AAE04228}" destId="{A85DD7EF-3915-4B6C-95BF-F84285FC56A1}" srcOrd="1" destOrd="0" presId="urn:microsoft.com/office/officeart/2005/8/layout/process1"/>
    <dgm:cxn modelId="{A08938AF-7A4A-49F6-B5A7-2B20495B9143}" type="presOf" srcId="{E29EE8B0-D5F2-4552-A1BA-F794B2129E76}" destId="{BE450324-29BD-4A00-A399-FF638F126CE8}" srcOrd="0" destOrd="0" presId="urn:microsoft.com/office/officeart/2005/8/layout/process1"/>
    <dgm:cxn modelId="{A112C5B0-1788-4409-9812-21A92DBDE9C7}" type="presOf" srcId="{978D9058-A333-483F-A352-1B01E7F6D9E0}" destId="{AB7E67D7-A7E5-404F-A539-B0B72B1D2AAC}" srcOrd="1" destOrd="0" presId="urn:microsoft.com/office/officeart/2005/8/layout/process1"/>
    <dgm:cxn modelId="{CA70E9D9-3A00-49D6-95DC-9DDA2F33BC19}" srcId="{5326873E-DE69-44CE-9D1C-F0D972406EDD}" destId="{5457640D-BE53-47CD-AE5B-89415EDBF9AC}" srcOrd="3" destOrd="0" parTransId="{9AE13AB0-CB39-4282-BD10-E2DA81EACA80}" sibTransId="{A81A8636-DF19-4854-BF9C-153FA7D2914F}"/>
    <dgm:cxn modelId="{3D497DDB-228F-4732-A3EC-435FE9C7517A}" srcId="{A9549C1D-B4B3-4189-8762-6A97EB693D73}" destId="{6A225696-A287-4399-8D47-937BC5D7A454}" srcOrd="0" destOrd="0" parTransId="{DCD0E6A8-B070-453F-B5CC-C279CBE6EB7B}" sibTransId="{D0D15EB9-961A-4A74-AAE1-F5B54CF419AA}"/>
    <dgm:cxn modelId="{399303E0-2A45-4EEB-9117-0DBB5B0D8C97}" srcId="{5326873E-DE69-44CE-9D1C-F0D972406EDD}" destId="{F927D00D-8CE5-4128-B1DA-95BB90FDE43B}" srcOrd="1" destOrd="0" parTransId="{D0C802FB-8461-42D4-9132-CD90D4F3F0AA}" sibTransId="{9541166E-409F-4904-9DF0-4023AAE04228}"/>
    <dgm:cxn modelId="{8260BDEE-0123-4310-93AC-7172D0008CAC}" type="presOf" srcId="{8423E07C-CC63-44ED-A8B3-DD9BD5B43BAF}" destId="{FED9F204-6446-4752-B21B-C5B11489AD37}" srcOrd="0" destOrd="0" presId="urn:microsoft.com/office/officeart/2005/8/layout/process1"/>
    <dgm:cxn modelId="{241DBEEE-4DFB-41E0-AEF0-F7ACADAB8896}" type="presOf" srcId="{5457640D-BE53-47CD-AE5B-89415EDBF9AC}" destId="{68F717B4-B08B-49E5-904A-0F498242264A}" srcOrd="0" destOrd="0" presId="urn:microsoft.com/office/officeart/2005/8/layout/process1"/>
    <dgm:cxn modelId="{396673F0-D26F-4800-8671-25F6A19B88EF}" srcId="{A9549C1D-B4B3-4189-8762-6A97EB693D73}" destId="{506FF416-6CA1-44A2-A465-DA34983BF109}" srcOrd="1" destOrd="0" parTransId="{A4B348B5-C343-4431-BB58-5EC71E5B81E8}" sibTransId="{30C1DACE-7BFA-4FCF-8B7D-115843585A70}"/>
    <dgm:cxn modelId="{4E27EFBE-1E88-4D81-B499-E36558823233}" type="presParOf" srcId="{2B0E6A54-2EDE-4B80-B5FB-1151DCBC9417}" destId="{BE450324-29BD-4A00-A399-FF638F126CE8}" srcOrd="0" destOrd="0" presId="urn:microsoft.com/office/officeart/2005/8/layout/process1"/>
    <dgm:cxn modelId="{73A588F8-B5BD-4A05-A1D5-80C4B4FB255C}" type="presParOf" srcId="{2B0E6A54-2EDE-4B80-B5FB-1151DCBC9417}" destId="{82735821-85C7-4EF2-AA99-F18BE41B1584}" srcOrd="1" destOrd="0" presId="urn:microsoft.com/office/officeart/2005/8/layout/process1"/>
    <dgm:cxn modelId="{54008F11-E519-4A28-A5A0-85316668DB8C}" type="presParOf" srcId="{82735821-85C7-4EF2-AA99-F18BE41B1584}" destId="{AB7E67D7-A7E5-404F-A539-B0B72B1D2AAC}" srcOrd="0" destOrd="0" presId="urn:microsoft.com/office/officeart/2005/8/layout/process1"/>
    <dgm:cxn modelId="{445B96B2-BBC6-4FF0-AAC6-2C39C2801EDF}" type="presParOf" srcId="{2B0E6A54-2EDE-4B80-B5FB-1151DCBC9417}" destId="{38A67011-4822-4ABD-8F16-A40325F8742E}" srcOrd="2" destOrd="0" presId="urn:microsoft.com/office/officeart/2005/8/layout/process1"/>
    <dgm:cxn modelId="{BC765A60-6812-402B-BB04-946000429FC3}" type="presParOf" srcId="{2B0E6A54-2EDE-4B80-B5FB-1151DCBC9417}" destId="{86BF56EC-1A41-4148-A916-33B226892F42}" srcOrd="3" destOrd="0" presId="urn:microsoft.com/office/officeart/2005/8/layout/process1"/>
    <dgm:cxn modelId="{7B05A0F0-A5CD-45CA-A785-B757130CBF05}" type="presParOf" srcId="{86BF56EC-1A41-4148-A916-33B226892F42}" destId="{A85DD7EF-3915-4B6C-95BF-F84285FC56A1}" srcOrd="0" destOrd="0" presId="urn:microsoft.com/office/officeart/2005/8/layout/process1"/>
    <dgm:cxn modelId="{BDB1EF7A-D37C-49F5-BB0C-906948373E31}" type="presParOf" srcId="{2B0E6A54-2EDE-4B80-B5FB-1151DCBC9417}" destId="{FED9F204-6446-4752-B21B-C5B11489AD37}" srcOrd="4" destOrd="0" presId="urn:microsoft.com/office/officeart/2005/8/layout/process1"/>
    <dgm:cxn modelId="{F68694D7-F3BB-4FA2-BA37-28DE4154CFA4}" type="presParOf" srcId="{2B0E6A54-2EDE-4B80-B5FB-1151DCBC9417}" destId="{8D9AC5D5-0F3B-48B7-AAFE-73D0936E9C28}" srcOrd="5" destOrd="0" presId="urn:microsoft.com/office/officeart/2005/8/layout/process1"/>
    <dgm:cxn modelId="{3FF2B8D7-B2C3-4CC9-9CDC-9A40946B5B66}" type="presParOf" srcId="{8D9AC5D5-0F3B-48B7-AAFE-73D0936E9C28}" destId="{F5CA71EB-9600-4565-8FB8-76513EF21DA4}" srcOrd="0" destOrd="0" presId="urn:microsoft.com/office/officeart/2005/8/layout/process1"/>
    <dgm:cxn modelId="{93F9C17F-EFE9-4EA5-A07E-CA569F0E43F0}" type="presParOf" srcId="{2B0E6A54-2EDE-4B80-B5FB-1151DCBC9417}" destId="{68F717B4-B08B-49E5-904A-0F498242264A}" srcOrd="6" destOrd="0" presId="urn:microsoft.com/office/officeart/2005/8/layout/process1"/>
    <dgm:cxn modelId="{074FC0A4-5132-40BE-B89D-39D68B54423E}" type="presParOf" srcId="{2B0E6A54-2EDE-4B80-B5FB-1151DCBC9417}" destId="{9E69CF1B-4E03-4886-A4BF-D27223F11DE9}" srcOrd="7" destOrd="0" presId="urn:microsoft.com/office/officeart/2005/8/layout/process1"/>
    <dgm:cxn modelId="{DD26CB6C-0E57-48DA-B968-197287FA7E11}" type="presParOf" srcId="{9E69CF1B-4E03-4886-A4BF-D27223F11DE9}" destId="{7A88C28E-92A5-4D38-BA16-297D139918A4}" srcOrd="0" destOrd="0" presId="urn:microsoft.com/office/officeart/2005/8/layout/process1"/>
    <dgm:cxn modelId="{D3F654AB-B7E7-4A7C-8372-0AFB7F7A2487}" type="presParOf" srcId="{2B0E6A54-2EDE-4B80-B5FB-1151DCBC9417}" destId="{AFDC2536-49B9-4CBE-80F8-24D96ABCDE7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664A2-0068-4E3F-A4B2-460B987EA80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696A1FBA-FA4A-432B-A93F-4622BF31FA42}">
      <dgm:prSet phldrT="[Tekst]"/>
      <dgm:spPr/>
      <dgm:t>
        <a:bodyPr/>
        <a:lstStyle/>
        <a:p>
          <a:r>
            <a:rPr lang="nl-NL" dirty="0"/>
            <a:t>Doelgroep? </a:t>
          </a:r>
        </a:p>
      </dgm:t>
    </dgm:pt>
    <dgm:pt modelId="{DB1F61CF-7A90-4382-87E1-61AB2B07327A}" type="parTrans" cxnId="{C57C4330-5C30-4D53-9823-68651EE3977D}">
      <dgm:prSet/>
      <dgm:spPr/>
      <dgm:t>
        <a:bodyPr/>
        <a:lstStyle/>
        <a:p>
          <a:endParaRPr lang="nl-NL"/>
        </a:p>
      </dgm:t>
    </dgm:pt>
    <dgm:pt modelId="{0CA060A4-FC46-4EAD-842F-55F2A684C05A}" type="sibTrans" cxnId="{C57C4330-5C30-4D53-9823-68651EE3977D}">
      <dgm:prSet/>
      <dgm:spPr/>
      <dgm:t>
        <a:bodyPr/>
        <a:lstStyle/>
        <a:p>
          <a:endParaRPr lang="nl-NL"/>
        </a:p>
      </dgm:t>
    </dgm:pt>
    <dgm:pt modelId="{BAEDE884-3776-4CE7-B393-5F92E0972C87}">
      <dgm:prSet phldrT="[Tekst]"/>
      <dgm:spPr/>
      <dgm:t>
        <a:bodyPr/>
        <a:lstStyle/>
        <a:p>
          <a:r>
            <a:rPr lang="nl-NL" dirty="0"/>
            <a:t>Wie komt er naar de bijeenkomst?</a:t>
          </a:r>
        </a:p>
      </dgm:t>
    </dgm:pt>
    <dgm:pt modelId="{B7A7D19C-D70B-4CE9-AFF7-534CE57D68C2}" type="parTrans" cxnId="{B0814C70-A00A-4EDE-9B51-37DDD70A98CC}">
      <dgm:prSet/>
      <dgm:spPr/>
      <dgm:t>
        <a:bodyPr/>
        <a:lstStyle/>
        <a:p>
          <a:endParaRPr lang="nl-NL"/>
        </a:p>
      </dgm:t>
    </dgm:pt>
    <dgm:pt modelId="{A5870D6E-DE95-40EF-9044-B99D9A27A51D}" type="sibTrans" cxnId="{B0814C70-A00A-4EDE-9B51-37DDD70A98CC}">
      <dgm:prSet/>
      <dgm:spPr/>
      <dgm:t>
        <a:bodyPr/>
        <a:lstStyle/>
        <a:p>
          <a:endParaRPr lang="nl-NL"/>
        </a:p>
      </dgm:t>
    </dgm:pt>
    <dgm:pt modelId="{CB1B84DC-941B-4854-9C13-B6823E86F32B}">
      <dgm:prSet phldrT="[Tekst]"/>
      <dgm:spPr/>
      <dgm:t>
        <a:bodyPr/>
        <a:lstStyle/>
        <a:p>
          <a:r>
            <a:rPr lang="nl-NL" dirty="0"/>
            <a:t>Online of live bijeenkomst?</a:t>
          </a:r>
        </a:p>
      </dgm:t>
    </dgm:pt>
    <dgm:pt modelId="{BE1CD7CE-12FA-41EE-9FDA-8FFE02D53A6D}" type="parTrans" cxnId="{4F50246F-AA67-43EF-94D4-0D4E015D8827}">
      <dgm:prSet/>
      <dgm:spPr/>
      <dgm:t>
        <a:bodyPr/>
        <a:lstStyle/>
        <a:p>
          <a:endParaRPr lang="nl-NL"/>
        </a:p>
      </dgm:t>
    </dgm:pt>
    <dgm:pt modelId="{2181BA3D-341A-4DDD-94BD-D3453C96FCF0}" type="sibTrans" cxnId="{4F50246F-AA67-43EF-94D4-0D4E015D8827}">
      <dgm:prSet/>
      <dgm:spPr/>
      <dgm:t>
        <a:bodyPr/>
        <a:lstStyle/>
        <a:p>
          <a:endParaRPr lang="nl-NL"/>
        </a:p>
      </dgm:t>
    </dgm:pt>
    <dgm:pt modelId="{2BF566BD-7069-4573-A661-5E2CA00420EE}">
      <dgm:prSet phldrT="[Tekst]"/>
      <dgm:spPr/>
      <dgm:t>
        <a:bodyPr/>
        <a:lstStyle/>
        <a:p>
          <a:r>
            <a:rPr lang="nl-NL" dirty="0"/>
            <a:t>Maak een communicatieplan</a:t>
          </a:r>
        </a:p>
        <a:p>
          <a:r>
            <a:rPr lang="nl-NL" dirty="0"/>
            <a:t>Wat zijn de subdoelen? </a:t>
          </a:r>
        </a:p>
      </dgm:t>
    </dgm:pt>
    <dgm:pt modelId="{9AA32B08-70C0-4C7C-AE97-F279FF45AA00}" type="parTrans" cxnId="{6392D46C-5915-4F2D-B550-52CEA8E26B23}">
      <dgm:prSet/>
      <dgm:spPr/>
      <dgm:t>
        <a:bodyPr/>
        <a:lstStyle/>
        <a:p>
          <a:endParaRPr lang="nl-NL"/>
        </a:p>
      </dgm:t>
    </dgm:pt>
    <dgm:pt modelId="{08A9FEF4-1223-4BB1-887E-87C33789B708}" type="sibTrans" cxnId="{6392D46C-5915-4F2D-B550-52CEA8E26B23}">
      <dgm:prSet/>
      <dgm:spPr/>
      <dgm:t>
        <a:bodyPr/>
        <a:lstStyle/>
        <a:p>
          <a:endParaRPr lang="nl-NL"/>
        </a:p>
      </dgm:t>
    </dgm:pt>
    <dgm:pt modelId="{1F712AAB-FB4E-4865-BAC2-B80286DC63AD}">
      <dgm:prSet phldrT="[Tekst]"/>
      <dgm:spPr/>
      <dgm:t>
        <a:bodyPr/>
        <a:lstStyle/>
        <a:p>
          <a:r>
            <a:rPr lang="nl-NL" dirty="0"/>
            <a:t>Concrete werving voor de bijeenkomt </a:t>
          </a:r>
        </a:p>
      </dgm:t>
    </dgm:pt>
    <dgm:pt modelId="{9CC3309C-EF8B-4C2B-9421-E4944B6E4C64}" type="parTrans" cxnId="{F45B1745-166A-40E0-A490-FCCCE7F7B607}">
      <dgm:prSet/>
      <dgm:spPr/>
      <dgm:t>
        <a:bodyPr/>
        <a:lstStyle/>
        <a:p>
          <a:endParaRPr lang="nl-NL"/>
        </a:p>
      </dgm:t>
    </dgm:pt>
    <dgm:pt modelId="{DF5C10F3-57F7-436C-B7F9-9C1088CD8B2A}" type="sibTrans" cxnId="{F45B1745-166A-40E0-A490-FCCCE7F7B607}">
      <dgm:prSet/>
      <dgm:spPr/>
      <dgm:t>
        <a:bodyPr/>
        <a:lstStyle/>
        <a:p>
          <a:endParaRPr lang="nl-NL"/>
        </a:p>
      </dgm:t>
    </dgm:pt>
    <dgm:pt modelId="{7106C105-472C-4D56-8543-38B0CB3507F7}">
      <dgm:prSet phldrT="[Tekst]"/>
      <dgm:spPr/>
      <dgm:t>
        <a:bodyPr/>
        <a:lstStyle/>
        <a:p>
          <a:r>
            <a:rPr lang="nl-NL" dirty="0"/>
            <a:t>Uitvoering van de bijeenkomst </a:t>
          </a:r>
        </a:p>
      </dgm:t>
    </dgm:pt>
    <dgm:pt modelId="{B80F09F2-7306-4135-9E49-F7EED11F143D}" type="parTrans" cxnId="{EC36AECD-8E74-4BE6-93B4-7FCA59EFE7A3}">
      <dgm:prSet/>
      <dgm:spPr/>
      <dgm:t>
        <a:bodyPr/>
        <a:lstStyle/>
        <a:p>
          <a:endParaRPr lang="nl-NL"/>
        </a:p>
      </dgm:t>
    </dgm:pt>
    <dgm:pt modelId="{0AEC12AA-A9CE-4CDB-AAC2-C2DA2F5EE46C}" type="sibTrans" cxnId="{EC36AECD-8E74-4BE6-93B4-7FCA59EFE7A3}">
      <dgm:prSet/>
      <dgm:spPr/>
      <dgm:t>
        <a:bodyPr/>
        <a:lstStyle/>
        <a:p>
          <a:endParaRPr lang="nl-NL"/>
        </a:p>
      </dgm:t>
    </dgm:pt>
    <dgm:pt modelId="{74F1582F-72E5-49C7-8463-631002735FDC}">
      <dgm:prSet phldrT="[Tekst]"/>
      <dgm:spPr/>
      <dgm:t>
        <a:bodyPr/>
        <a:lstStyle/>
        <a:p>
          <a:r>
            <a:rPr lang="nl-NL" dirty="0"/>
            <a:t>Bereidt beide voor </a:t>
          </a:r>
        </a:p>
      </dgm:t>
    </dgm:pt>
    <dgm:pt modelId="{789EC4D0-25C8-4687-83B9-77E716F10DCF}" type="parTrans" cxnId="{5712EA6C-7F40-489B-903E-AD1F49A79815}">
      <dgm:prSet/>
      <dgm:spPr/>
      <dgm:t>
        <a:bodyPr/>
        <a:lstStyle/>
        <a:p>
          <a:endParaRPr lang="nl-NL"/>
        </a:p>
      </dgm:t>
    </dgm:pt>
    <dgm:pt modelId="{EE1BA87B-3110-4295-A05F-37FB029DB0FA}" type="sibTrans" cxnId="{5712EA6C-7F40-489B-903E-AD1F49A79815}">
      <dgm:prSet/>
      <dgm:spPr/>
      <dgm:t>
        <a:bodyPr/>
        <a:lstStyle/>
        <a:p>
          <a:endParaRPr lang="nl-NL"/>
        </a:p>
      </dgm:t>
    </dgm:pt>
    <dgm:pt modelId="{24E36682-6007-4CD0-90EA-CF8708DA12F1}">
      <dgm:prSet phldrT="[Tekst]"/>
      <dgm:spPr/>
      <dgm:t>
        <a:bodyPr/>
        <a:lstStyle/>
        <a:p>
          <a:r>
            <a:rPr lang="nl-NL" dirty="0"/>
            <a:t>Vraag akkoord van de opdrachtgever</a:t>
          </a:r>
        </a:p>
      </dgm:t>
    </dgm:pt>
    <dgm:pt modelId="{A6DFE641-229B-4581-BFC1-B2C882EA70C9}" type="parTrans" cxnId="{C227F4D9-18CA-487B-B36B-B51CE3AB5748}">
      <dgm:prSet/>
      <dgm:spPr/>
      <dgm:t>
        <a:bodyPr/>
        <a:lstStyle/>
        <a:p>
          <a:endParaRPr lang="nl-NL"/>
        </a:p>
      </dgm:t>
    </dgm:pt>
    <dgm:pt modelId="{459527A5-9B85-4760-A6F5-C16ED605B80F}" type="sibTrans" cxnId="{C227F4D9-18CA-487B-B36B-B51CE3AB5748}">
      <dgm:prSet/>
      <dgm:spPr/>
      <dgm:t>
        <a:bodyPr/>
        <a:lstStyle/>
        <a:p>
          <a:endParaRPr lang="nl-NL"/>
        </a:p>
      </dgm:t>
    </dgm:pt>
    <dgm:pt modelId="{0B2098D8-6EAF-4AAD-9F32-943FEDB6FFCC}">
      <dgm:prSet phldrT="[Tekst]"/>
      <dgm:spPr/>
      <dgm:t>
        <a:bodyPr/>
        <a:lstStyle/>
        <a:p>
          <a:r>
            <a:rPr lang="nl-NL" dirty="0"/>
            <a:t>Alles in overleg!</a:t>
          </a:r>
        </a:p>
      </dgm:t>
    </dgm:pt>
    <dgm:pt modelId="{1EBE083E-46C4-4D58-ADC7-AA0D7B217D7B}" type="parTrans" cxnId="{59F165C6-807F-4078-A8D0-0AFB7CF29A41}">
      <dgm:prSet/>
      <dgm:spPr/>
      <dgm:t>
        <a:bodyPr/>
        <a:lstStyle/>
        <a:p>
          <a:endParaRPr lang="nl-NL"/>
        </a:p>
      </dgm:t>
    </dgm:pt>
    <dgm:pt modelId="{A810E8C9-7AB9-471F-8211-DEE95F1DFFE6}" type="sibTrans" cxnId="{59F165C6-807F-4078-A8D0-0AFB7CF29A41}">
      <dgm:prSet/>
      <dgm:spPr/>
      <dgm:t>
        <a:bodyPr/>
        <a:lstStyle/>
        <a:p>
          <a:endParaRPr lang="nl-NL"/>
        </a:p>
      </dgm:t>
    </dgm:pt>
    <dgm:pt modelId="{3C9429E0-32C1-43CC-BDB0-E4FA952B7858}">
      <dgm:prSet phldrT="[Tekst]"/>
      <dgm:spPr/>
      <dgm:t>
        <a:bodyPr/>
        <a:lstStyle/>
        <a:p>
          <a:r>
            <a:rPr lang="nl-NL" dirty="0"/>
            <a:t>Planning </a:t>
          </a:r>
        </a:p>
      </dgm:t>
    </dgm:pt>
    <dgm:pt modelId="{A911E1A3-A112-4B63-908E-27A75577625B}" type="parTrans" cxnId="{A0681B14-C2E8-4961-BC1C-B0C882F4BF1B}">
      <dgm:prSet/>
      <dgm:spPr/>
      <dgm:t>
        <a:bodyPr/>
        <a:lstStyle/>
        <a:p>
          <a:endParaRPr lang="nl-NL"/>
        </a:p>
      </dgm:t>
    </dgm:pt>
    <dgm:pt modelId="{A430C7D8-F2ED-4725-BEED-85CB66597B9C}" type="sibTrans" cxnId="{A0681B14-C2E8-4961-BC1C-B0C882F4BF1B}">
      <dgm:prSet/>
      <dgm:spPr/>
      <dgm:t>
        <a:bodyPr/>
        <a:lstStyle/>
        <a:p>
          <a:endParaRPr lang="nl-NL"/>
        </a:p>
      </dgm:t>
    </dgm:pt>
    <dgm:pt modelId="{3C68ACA6-5E67-4268-A7C7-4CF9FBC4EAA9}">
      <dgm:prSet phldrT="[Tekst]"/>
      <dgm:spPr/>
      <dgm:t>
        <a:bodyPr/>
        <a:lstStyle/>
        <a:p>
          <a:r>
            <a:rPr lang="nl-NL" dirty="0"/>
            <a:t>Middelen en kanalen (platform) </a:t>
          </a:r>
        </a:p>
      </dgm:t>
    </dgm:pt>
    <dgm:pt modelId="{570FC421-F698-4103-BC4D-A99BAAA21598}" type="parTrans" cxnId="{44BE005C-CAA4-4273-A699-F6E3ECD92A8D}">
      <dgm:prSet/>
      <dgm:spPr/>
      <dgm:t>
        <a:bodyPr/>
        <a:lstStyle/>
        <a:p>
          <a:endParaRPr lang="nl-NL"/>
        </a:p>
      </dgm:t>
    </dgm:pt>
    <dgm:pt modelId="{C2093820-FF5B-4D7D-94E9-781570218041}" type="sibTrans" cxnId="{44BE005C-CAA4-4273-A699-F6E3ECD92A8D}">
      <dgm:prSet/>
      <dgm:spPr/>
      <dgm:t>
        <a:bodyPr/>
        <a:lstStyle/>
        <a:p>
          <a:endParaRPr lang="nl-NL"/>
        </a:p>
      </dgm:t>
    </dgm:pt>
    <dgm:pt modelId="{291B9985-0766-40E3-8CAA-EFBEA39BDE2A}">
      <dgm:prSet phldrT="[Tekst]"/>
      <dgm:spPr/>
      <dgm:t>
        <a:bodyPr/>
        <a:lstStyle/>
        <a:p>
          <a:r>
            <a:rPr lang="nl-NL" dirty="0"/>
            <a:t>Wie maakt wat</a:t>
          </a:r>
        </a:p>
      </dgm:t>
    </dgm:pt>
    <dgm:pt modelId="{30CD9C11-9754-4C3E-B6B4-B4F76D2A1917}" type="parTrans" cxnId="{CB0D1E4B-DDB6-4154-A633-CC79F758B4A8}">
      <dgm:prSet/>
      <dgm:spPr/>
      <dgm:t>
        <a:bodyPr/>
        <a:lstStyle/>
        <a:p>
          <a:endParaRPr lang="nl-NL"/>
        </a:p>
      </dgm:t>
    </dgm:pt>
    <dgm:pt modelId="{6DA10F4A-FD37-472A-B268-05C1067E7075}" type="sibTrans" cxnId="{CB0D1E4B-DDB6-4154-A633-CC79F758B4A8}">
      <dgm:prSet/>
      <dgm:spPr/>
      <dgm:t>
        <a:bodyPr/>
        <a:lstStyle/>
        <a:p>
          <a:endParaRPr lang="nl-NL"/>
        </a:p>
      </dgm:t>
    </dgm:pt>
    <dgm:pt modelId="{637B9B32-1F81-4C97-B81D-1B3A09165DBB}">
      <dgm:prSet phldrT="[Tekst]"/>
      <dgm:spPr/>
      <dgm:t>
        <a:bodyPr/>
        <a:lstStyle/>
        <a:p>
          <a:r>
            <a:rPr lang="nl-NL" dirty="0"/>
            <a:t>Digitale uitnodiging </a:t>
          </a:r>
        </a:p>
      </dgm:t>
    </dgm:pt>
    <dgm:pt modelId="{D08B5725-1D0A-40D6-B0BF-D7A2D27BEAAB}" type="parTrans" cxnId="{5DFC90F8-712A-41AA-992A-3EEB16A51461}">
      <dgm:prSet/>
      <dgm:spPr/>
      <dgm:t>
        <a:bodyPr/>
        <a:lstStyle/>
        <a:p>
          <a:endParaRPr lang="nl-NL"/>
        </a:p>
      </dgm:t>
    </dgm:pt>
    <dgm:pt modelId="{AE9BB68C-2362-4945-B2BF-053AF0D2AB14}" type="sibTrans" cxnId="{5DFC90F8-712A-41AA-992A-3EEB16A51461}">
      <dgm:prSet/>
      <dgm:spPr/>
      <dgm:t>
        <a:bodyPr/>
        <a:lstStyle/>
        <a:p>
          <a:endParaRPr lang="nl-NL"/>
        </a:p>
      </dgm:t>
    </dgm:pt>
    <dgm:pt modelId="{AAC679BD-5397-4AFC-8C77-12648A9A7F30}" type="pres">
      <dgm:prSet presAssocID="{B3B664A2-0068-4E3F-A4B2-460B987EA807}" presName="CompostProcess" presStyleCnt="0">
        <dgm:presLayoutVars>
          <dgm:dir/>
          <dgm:resizeHandles val="exact"/>
        </dgm:presLayoutVars>
      </dgm:prSet>
      <dgm:spPr/>
    </dgm:pt>
    <dgm:pt modelId="{B78B4E07-9DBA-4907-9210-8F4AEB260FD3}" type="pres">
      <dgm:prSet presAssocID="{B3B664A2-0068-4E3F-A4B2-460B987EA807}" presName="arrow" presStyleLbl="bgShp" presStyleIdx="0" presStyleCnt="1"/>
      <dgm:spPr/>
    </dgm:pt>
    <dgm:pt modelId="{D34D0B02-9D73-4FFE-9F7D-607AAC1EB707}" type="pres">
      <dgm:prSet presAssocID="{B3B664A2-0068-4E3F-A4B2-460B987EA807}" presName="linearProcess" presStyleCnt="0"/>
      <dgm:spPr/>
    </dgm:pt>
    <dgm:pt modelId="{1D015108-8F15-416E-BCFD-23BA7A1A8699}" type="pres">
      <dgm:prSet presAssocID="{696A1FBA-FA4A-432B-A93F-4622BF31FA42}" presName="textNode" presStyleLbl="node1" presStyleIdx="0" presStyleCnt="6">
        <dgm:presLayoutVars>
          <dgm:bulletEnabled val="1"/>
        </dgm:presLayoutVars>
      </dgm:prSet>
      <dgm:spPr/>
    </dgm:pt>
    <dgm:pt modelId="{3BA42E16-258B-4D0D-A5BD-88234D2B585B}" type="pres">
      <dgm:prSet presAssocID="{0CA060A4-FC46-4EAD-842F-55F2A684C05A}" presName="sibTrans" presStyleCnt="0"/>
      <dgm:spPr/>
    </dgm:pt>
    <dgm:pt modelId="{DCB9873A-6AFB-4537-8B5D-40282E46D50E}" type="pres">
      <dgm:prSet presAssocID="{CB1B84DC-941B-4854-9C13-B6823E86F32B}" presName="textNode" presStyleLbl="node1" presStyleIdx="1" presStyleCnt="6">
        <dgm:presLayoutVars>
          <dgm:bulletEnabled val="1"/>
        </dgm:presLayoutVars>
      </dgm:prSet>
      <dgm:spPr/>
    </dgm:pt>
    <dgm:pt modelId="{6972696C-42BC-4B0D-AB57-6D9563FA00A7}" type="pres">
      <dgm:prSet presAssocID="{2181BA3D-341A-4DDD-94BD-D3453C96FCF0}" presName="sibTrans" presStyleCnt="0"/>
      <dgm:spPr/>
    </dgm:pt>
    <dgm:pt modelId="{658D5E91-8F82-4296-81F3-0D820AEC9E16}" type="pres">
      <dgm:prSet presAssocID="{2BF566BD-7069-4573-A661-5E2CA00420EE}" presName="textNode" presStyleLbl="node1" presStyleIdx="2" presStyleCnt="6">
        <dgm:presLayoutVars>
          <dgm:bulletEnabled val="1"/>
        </dgm:presLayoutVars>
      </dgm:prSet>
      <dgm:spPr/>
    </dgm:pt>
    <dgm:pt modelId="{97F3F031-264F-4AAD-B722-767EFCC79ED9}" type="pres">
      <dgm:prSet presAssocID="{08A9FEF4-1223-4BB1-887E-87C33789B708}" presName="sibTrans" presStyleCnt="0"/>
      <dgm:spPr/>
    </dgm:pt>
    <dgm:pt modelId="{3980C3C5-9E23-4981-B42D-4D16ECAC6BC5}" type="pres">
      <dgm:prSet presAssocID="{24E36682-6007-4CD0-90EA-CF8708DA12F1}" presName="textNode" presStyleLbl="node1" presStyleIdx="3" presStyleCnt="6">
        <dgm:presLayoutVars>
          <dgm:bulletEnabled val="1"/>
        </dgm:presLayoutVars>
      </dgm:prSet>
      <dgm:spPr/>
    </dgm:pt>
    <dgm:pt modelId="{2B5A5379-058B-4547-ADB2-7265083AC3E4}" type="pres">
      <dgm:prSet presAssocID="{459527A5-9B85-4760-A6F5-C16ED605B80F}" presName="sibTrans" presStyleCnt="0"/>
      <dgm:spPr/>
    </dgm:pt>
    <dgm:pt modelId="{B776FBC2-68BE-4FF6-8C90-3DDBA1F2F937}" type="pres">
      <dgm:prSet presAssocID="{1F712AAB-FB4E-4865-BAC2-B80286DC63AD}" presName="textNode" presStyleLbl="node1" presStyleIdx="4" presStyleCnt="6">
        <dgm:presLayoutVars>
          <dgm:bulletEnabled val="1"/>
        </dgm:presLayoutVars>
      </dgm:prSet>
      <dgm:spPr/>
    </dgm:pt>
    <dgm:pt modelId="{08A92325-49E2-4629-9ABB-2B10DDC1E847}" type="pres">
      <dgm:prSet presAssocID="{DF5C10F3-57F7-436C-B7F9-9C1088CD8B2A}" presName="sibTrans" presStyleCnt="0"/>
      <dgm:spPr/>
    </dgm:pt>
    <dgm:pt modelId="{0916FD05-7468-47F4-9BFD-0C911BF17918}" type="pres">
      <dgm:prSet presAssocID="{7106C105-472C-4D56-8543-38B0CB3507F7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5BBD6007-4800-4CA0-80B6-B4BFBC6B7F74}" type="presOf" srcId="{637B9B32-1F81-4C97-B81D-1B3A09165DBB}" destId="{658D5E91-8F82-4296-81F3-0D820AEC9E16}" srcOrd="0" destOrd="4" presId="urn:microsoft.com/office/officeart/2005/8/layout/hProcess9"/>
    <dgm:cxn modelId="{9C3CDB0D-43B7-4811-A740-4C67B0A06B70}" type="presOf" srcId="{0B2098D8-6EAF-4AAD-9F32-943FEDB6FFCC}" destId="{3980C3C5-9E23-4981-B42D-4D16ECAC6BC5}" srcOrd="0" destOrd="1" presId="urn:microsoft.com/office/officeart/2005/8/layout/hProcess9"/>
    <dgm:cxn modelId="{A0681B14-C2E8-4961-BC1C-B0C882F4BF1B}" srcId="{2BF566BD-7069-4573-A661-5E2CA00420EE}" destId="{3C9429E0-32C1-43CC-BDB0-E4FA952B7858}" srcOrd="0" destOrd="0" parTransId="{A911E1A3-A112-4B63-908E-27A75577625B}" sibTransId="{A430C7D8-F2ED-4725-BEED-85CB66597B9C}"/>
    <dgm:cxn modelId="{29E6051B-F4A2-4CD0-847B-9DD4E9567F63}" type="presOf" srcId="{B3B664A2-0068-4E3F-A4B2-460B987EA807}" destId="{AAC679BD-5397-4AFC-8C77-12648A9A7F30}" srcOrd="0" destOrd="0" presId="urn:microsoft.com/office/officeart/2005/8/layout/hProcess9"/>
    <dgm:cxn modelId="{5B13EC22-4444-468B-9DC7-D6F6D5696D31}" type="presOf" srcId="{3C68ACA6-5E67-4268-A7C7-4CF9FBC4EAA9}" destId="{658D5E91-8F82-4296-81F3-0D820AEC9E16}" srcOrd="0" destOrd="2" presId="urn:microsoft.com/office/officeart/2005/8/layout/hProcess9"/>
    <dgm:cxn modelId="{C57C4330-5C30-4D53-9823-68651EE3977D}" srcId="{B3B664A2-0068-4E3F-A4B2-460B987EA807}" destId="{696A1FBA-FA4A-432B-A93F-4622BF31FA42}" srcOrd="0" destOrd="0" parTransId="{DB1F61CF-7A90-4382-87E1-61AB2B07327A}" sibTransId="{0CA060A4-FC46-4EAD-842F-55F2A684C05A}"/>
    <dgm:cxn modelId="{086AC338-7D48-4523-8462-7057543DFB87}" type="presOf" srcId="{24E36682-6007-4CD0-90EA-CF8708DA12F1}" destId="{3980C3C5-9E23-4981-B42D-4D16ECAC6BC5}" srcOrd="0" destOrd="0" presId="urn:microsoft.com/office/officeart/2005/8/layout/hProcess9"/>
    <dgm:cxn modelId="{44BE005C-CAA4-4273-A699-F6E3ECD92A8D}" srcId="{2BF566BD-7069-4573-A661-5E2CA00420EE}" destId="{3C68ACA6-5E67-4268-A7C7-4CF9FBC4EAA9}" srcOrd="1" destOrd="0" parTransId="{570FC421-F698-4103-BC4D-A99BAAA21598}" sibTransId="{C2093820-FF5B-4D7D-94E9-781570218041}"/>
    <dgm:cxn modelId="{F45B1745-166A-40E0-A490-FCCCE7F7B607}" srcId="{B3B664A2-0068-4E3F-A4B2-460B987EA807}" destId="{1F712AAB-FB4E-4865-BAC2-B80286DC63AD}" srcOrd="4" destOrd="0" parTransId="{9CC3309C-EF8B-4C2B-9421-E4944B6E4C64}" sibTransId="{DF5C10F3-57F7-436C-B7F9-9C1088CD8B2A}"/>
    <dgm:cxn modelId="{CB0D1E4B-DDB6-4154-A633-CC79F758B4A8}" srcId="{2BF566BD-7069-4573-A661-5E2CA00420EE}" destId="{291B9985-0766-40E3-8CAA-EFBEA39BDE2A}" srcOrd="2" destOrd="0" parTransId="{30CD9C11-9754-4C3E-B6B4-B4F76D2A1917}" sibTransId="{6DA10F4A-FD37-472A-B268-05C1067E7075}"/>
    <dgm:cxn modelId="{6392D46C-5915-4F2D-B550-52CEA8E26B23}" srcId="{B3B664A2-0068-4E3F-A4B2-460B987EA807}" destId="{2BF566BD-7069-4573-A661-5E2CA00420EE}" srcOrd="2" destOrd="0" parTransId="{9AA32B08-70C0-4C7C-AE97-F279FF45AA00}" sibTransId="{08A9FEF4-1223-4BB1-887E-87C33789B708}"/>
    <dgm:cxn modelId="{5712EA6C-7F40-489B-903E-AD1F49A79815}" srcId="{CB1B84DC-941B-4854-9C13-B6823E86F32B}" destId="{74F1582F-72E5-49C7-8463-631002735FDC}" srcOrd="0" destOrd="0" parTransId="{789EC4D0-25C8-4687-83B9-77E716F10DCF}" sibTransId="{EE1BA87B-3110-4295-A05F-37FB029DB0FA}"/>
    <dgm:cxn modelId="{4F50246F-AA67-43EF-94D4-0D4E015D8827}" srcId="{B3B664A2-0068-4E3F-A4B2-460B987EA807}" destId="{CB1B84DC-941B-4854-9C13-B6823E86F32B}" srcOrd="1" destOrd="0" parTransId="{BE1CD7CE-12FA-41EE-9FDA-8FFE02D53A6D}" sibTransId="{2181BA3D-341A-4DDD-94BD-D3453C96FCF0}"/>
    <dgm:cxn modelId="{B0814C70-A00A-4EDE-9B51-37DDD70A98CC}" srcId="{696A1FBA-FA4A-432B-A93F-4622BF31FA42}" destId="{BAEDE884-3776-4CE7-B393-5F92E0972C87}" srcOrd="0" destOrd="0" parTransId="{B7A7D19C-D70B-4CE9-AFF7-534CE57D68C2}" sibTransId="{A5870D6E-DE95-40EF-9044-B99D9A27A51D}"/>
    <dgm:cxn modelId="{D355DD52-CFE5-413E-8903-53B422E681F4}" type="presOf" srcId="{CB1B84DC-941B-4854-9C13-B6823E86F32B}" destId="{DCB9873A-6AFB-4537-8B5D-40282E46D50E}" srcOrd="0" destOrd="0" presId="urn:microsoft.com/office/officeart/2005/8/layout/hProcess9"/>
    <dgm:cxn modelId="{8101D858-3F90-4363-A027-D5F36E6D3726}" type="presOf" srcId="{291B9985-0766-40E3-8CAA-EFBEA39BDE2A}" destId="{658D5E91-8F82-4296-81F3-0D820AEC9E16}" srcOrd="0" destOrd="3" presId="urn:microsoft.com/office/officeart/2005/8/layout/hProcess9"/>
    <dgm:cxn modelId="{7A645A80-5CDA-42D8-8F6D-B7B4929428AE}" type="presOf" srcId="{696A1FBA-FA4A-432B-A93F-4622BF31FA42}" destId="{1D015108-8F15-416E-BCFD-23BA7A1A8699}" srcOrd="0" destOrd="0" presId="urn:microsoft.com/office/officeart/2005/8/layout/hProcess9"/>
    <dgm:cxn modelId="{4E3CB289-A6E1-476A-B211-4DD76C01F539}" type="presOf" srcId="{7106C105-472C-4D56-8543-38B0CB3507F7}" destId="{0916FD05-7468-47F4-9BFD-0C911BF17918}" srcOrd="0" destOrd="0" presId="urn:microsoft.com/office/officeart/2005/8/layout/hProcess9"/>
    <dgm:cxn modelId="{59F165C6-807F-4078-A8D0-0AFB7CF29A41}" srcId="{24E36682-6007-4CD0-90EA-CF8708DA12F1}" destId="{0B2098D8-6EAF-4AAD-9F32-943FEDB6FFCC}" srcOrd="0" destOrd="0" parTransId="{1EBE083E-46C4-4D58-ADC7-AA0D7B217D7B}" sibTransId="{A810E8C9-7AB9-471F-8211-DEE95F1DFFE6}"/>
    <dgm:cxn modelId="{43FF23CA-F787-4744-ABDC-BAB85D934020}" type="presOf" srcId="{2BF566BD-7069-4573-A661-5E2CA00420EE}" destId="{658D5E91-8F82-4296-81F3-0D820AEC9E16}" srcOrd="0" destOrd="0" presId="urn:microsoft.com/office/officeart/2005/8/layout/hProcess9"/>
    <dgm:cxn modelId="{EC36AECD-8E74-4BE6-93B4-7FCA59EFE7A3}" srcId="{B3B664A2-0068-4E3F-A4B2-460B987EA807}" destId="{7106C105-472C-4D56-8543-38B0CB3507F7}" srcOrd="5" destOrd="0" parTransId="{B80F09F2-7306-4135-9E49-F7EED11F143D}" sibTransId="{0AEC12AA-A9CE-4CDB-AAC2-C2DA2F5EE46C}"/>
    <dgm:cxn modelId="{2BB94AD7-59A1-471D-85CA-EF20BDDA0F77}" type="presOf" srcId="{BAEDE884-3776-4CE7-B393-5F92E0972C87}" destId="{1D015108-8F15-416E-BCFD-23BA7A1A8699}" srcOrd="0" destOrd="1" presId="urn:microsoft.com/office/officeart/2005/8/layout/hProcess9"/>
    <dgm:cxn modelId="{C227F4D9-18CA-487B-B36B-B51CE3AB5748}" srcId="{B3B664A2-0068-4E3F-A4B2-460B987EA807}" destId="{24E36682-6007-4CD0-90EA-CF8708DA12F1}" srcOrd="3" destOrd="0" parTransId="{A6DFE641-229B-4581-BFC1-B2C882EA70C9}" sibTransId="{459527A5-9B85-4760-A6F5-C16ED605B80F}"/>
    <dgm:cxn modelId="{4CF313DC-FA97-4891-AA08-F5614B40CAE6}" type="presOf" srcId="{74F1582F-72E5-49C7-8463-631002735FDC}" destId="{DCB9873A-6AFB-4537-8B5D-40282E46D50E}" srcOrd="0" destOrd="1" presId="urn:microsoft.com/office/officeart/2005/8/layout/hProcess9"/>
    <dgm:cxn modelId="{C4278FDD-29FC-49D1-AF93-3A7C32215E49}" type="presOf" srcId="{1F712AAB-FB4E-4865-BAC2-B80286DC63AD}" destId="{B776FBC2-68BE-4FF6-8C90-3DDBA1F2F937}" srcOrd="0" destOrd="0" presId="urn:microsoft.com/office/officeart/2005/8/layout/hProcess9"/>
    <dgm:cxn modelId="{A289C3ED-1339-4D97-B5D6-A55AD84B636F}" type="presOf" srcId="{3C9429E0-32C1-43CC-BDB0-E4FA952B7858}" destId="{658D5E91-8F82-4296-81F3-0D820AEC9E16}" srcOrd="0" destOrd="1" presId="urn:microsoft.com/office/officeart/2005/8/layout/hProcess9"/>
    <dgm:cxn modelId="{5DFC90F8-712A-41AA-992A-3EEB16A51461}" srcId="{2BF566BD-7069-4573-A661-5E2CA00420EE}" destId="{637B9B32-1F81-4C97-B81D-1B3A09165DBB}" srcOrd="3" destOrd="0" parTransId="{D08B5725-1D0A-40D6-B0BF-D7A2D27BEAAB}" sibTransId="{AE9BB68C-2362-4945-B2BF-053AF0D2AB14}"/>
    <dgm:cxn modelId="{32DCB909-96B0-4886-843E-CF7E154D210A}" type="presParOf" srcId="{AAC679BD-5397-4AFC-8C77-12648A9A7F30}" destId="{B78B4E07-9DBA-4907-9210-8F4AEB260FD3}" srcOrd="0" destOrd="0" presId="urn:microsoft.com/office/officeart/2005/8/layout/hProcess9"/>
    <dgm:cxn modelId="{0920FB4A-37DE-4E7C-8094-BCEA2E86052E}" type="presParOf" srcId="{AAC679BD-5397-4AFC-8C77-12648A9A7F30}" destId="{D34D0B02-9D73-4FFE-9F7D-607AAC1EB707}" srcOrd="1" destOrd="0" presId="urn:microsoft.com/office/officeart/2005/8/layout/hProcess9"/>
    <dgm:cxn modelId="{59D0F4E3-F9B8-4458-A50D-E883521E3C7B}" type="presParOf" srcId="{D34D0B02-9D73-4FFE-9F7D-607AAC1EB707}" destId="{1D015108-8F15-416E-BCFD-23BA7A1A8699}" srcOrd="0" destOrd="0" presId="urn:microsoft.com/office/officeart/2005/8/layout/hProcess9"/>
    <dgm:cxn modelId="{7ABBB144-3235-4D6E-99E3-69F8C0F201CC}" type="presParOf" srcId="{D34D0B02-9D73-4FFE-9F7D-607AAC1EB707}" destId="{3BA42E16-258B-4D0D-A5BD-88234D2B585B}" srcOrd="1" destOrd="0" presId="urn:microsoft.com/office/officeart/2005/8/layout/hProcess9"/>
    <dgm:cxn modelId="{501FA998-BDA7-4244-96EB-98DC7DCC2170}" type="presParOf" srcId="{D34D0B02-9D73-4FFE-9F7D-607AAC1EB707}" destId="{DCB9873A-6AFB-4537-8B5D-40282E46D50E}" srcOrd="2" destOrd="0" presId="urn:microsoft.com/office/officeart/2005/8/layout/hProcess9"/>
    <dgm:cxn modelId="{A168F0D7-5E9B-4781-9AA2-C1F6E7E3C3EC}" type="presParOf" srcId="{D34D0B02-9D73-4FFE-9F7D-607AAC1EB707}" destId="{6972696C-42BC-4B0D-AB57-6D9563FA00A7}" srcOrd="3" destOrd="0" presId="urn:microsoft.com/office/officeart/2005/8/layout/hProcess9"/>
    <dgm:cxn modelId="{04D76D03-35DE-4D3B-B2A6-C642C4AA1BD6}" type="presParOf" srcId="{D34D0B02-9D73-4FFE-9F7D-607AAC1EB707}" destId="{658D5E91-8F82-4296-81F3-0D820AEC9E16}" srcOrd="4" destOrd="0" presId="urn:microsoft.com/office/officeart/2005/8/layout/hProcess9"/>
    <dgm:cxn modelId="{9C59D1A1-DB1C-4C61-934F-7563E19AB446}" type="presParOf" srcId="{D34D0B02-9D73-4FFE-9F7D-607AAC1EB707}" destId="{97F3F031-264F-4AAD-B722-767EFCC79ED9}" srcOrd="5" destOrd="0" presId="urn:microsoft.com/office/officeart/2005/8/layout/hProcess9"/>
    <dgm:cxn modelId="{5AD5BA3F-0E87-44B5-BC49-CB303D286B53}" type="presParOf" srcId="{D34D0B02-9D73-4FFE-9F7D-607AAC1EB707}" destId="{3980C3C5-9E23-4981-B42D-4D16ECAC6BC5}" srcOrd="6" destOrd="0" presId="urn:microsoft.com/office/officeart/2005/8/layout/hProcess9"/>
    <dgm:cxn modelId="{C1A91237-05E4-4B4E-BBC9-90CFF60327C2}" type="presParOf" srcId="{D34D0B02-9D73-4FFE-9F7D-607AAC1EB707}" destId="{2B5A5379-058B-4547-ADB2-7265083AC3E4}" srcOrd="7" destOrd="0" presId="urn:microsoft.com/office/officeart/2005/8/layout/hProcess9"/>
    <dgm:cxn modelId="{E1D6F243-611E-4594-AA77-77AE42E1C3A3}" type="presParOf" srcId="{D34D0B02-9D73-4FFE-9F7D-607AAC1EB707}" destId="{B776FBC2-68BE-4FF6-8C90-3DDBA1F2F937}" srcOrd="8" destOrd="0" presId="urn:microsoft.com/office/officeart/2005/8/layout/hProcess9"/>
    <dgm:cxn modelId="{CD20E87C-120C-495A-BCA0-19C8FA828216}" type="presParOf" srcId="{D34D0B02-9D73-4FFE-9F7D-607AAC1EB707}" destId="{08A92325-49E2-4629-9ABB-2B10DDC1E847}" srcOrd="9" destOrd="0" presId="urn:microsoft.com/office/officeart/2005/8/layout/hProcess9"/>
    <dgm:cxn modelId="{92886F25-1722-490F-8DE8-4BBD69DDC5DA}" type="presParOf" srcId="{D34D0B02-9D73-4FFE-9F7D-607AAC1EB707}" destId="{0916FD05-7468-47F4-9BFD-0C911BF1791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50324-29BD-4A00-A399-FF638F126CE8}">
      <dsp:nvSpPr>
        <dsp:cNvPr id="0" name=""/>
        <dsp:cNvSpPr/>
      </dsp:nvSpPr>
      <dsp:spPr>
        <a:xfrm>
          <a:off x="5517" y="1530288"/>
          <a:ext cx="1710568" cy="24515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Opdracht: versterken of vergroten? </a:t>
          </a:r>
        </a:p>
      </dsp:txBody>
      <dsp:txXfrm>
        <a:off x="55618" y="1580389"/>
        <a:ext cx="1610366" cy="2351390"/>
      </dsp:txXfrm>
    </dsp:sp>
    <dsp:sp modelId="{82735821-85C7-4EF2-AA99-F18BE41B1584}">
      <dsp:nvSpPr>
        <dsp:cNvPr id="0" name=""/>
        <dsp:cNvSpPr/>
      </dsp:nvSpPr>
      <dsp:spPr>
        <a:xfrm>
          <a:off x="1887143" y="2543973"/>
          <a:ext cx="362640" cy="42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1887143" y="2628817"/>
        <a:ext cx="253848" cy="254533"/>
      </dsp:txXfrm>
    </dsp:sp>
    <dsp:sp modelId="{38A67011-4822-4ABD-8F16-A40325F8742E}">
      <dsp:nvSpPr>
        <dsp:cNvPr id="0" name=""/>
        <dsp:cNvSpPr/>
      </dsp:nvSpPr>
      <dsp:spPr>
        <a:xfrm>
          <a:off x="2400314" y="1530288"/>
          <a:ext cx="1710568" cy="24515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Doelgroep? </a:t>
          </a:r>
        </a:p>
      </dsp:txBody>
      <dsp:txXfrm>
        <a:off x="2450415" y="1580389"/>
        <a:ext cx="1610366" cy="2351390"/>
      </dsp:txXfrm>
    </dsp:sp>
    <dsp:sp modelId="{86BF56EC-1A41-4148-A916-33B226892F42}">
      <dsp:nvSpPr>
        <dsp:cNvPr id="0" name=""/>
        <dsp:cNvSpPr/>
      </dsp:nvSpPr>
      <dsp:spPr>
        <a:xfrm>
          <a:off x="4281940" y="2543973"/>
          <a:ext cx="362640" cy="42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4281940" y="2628817"/>
        <a:ext cx="253848" cy="254533"/>
      </dsp:txXfrm>
    </dsp:sp>
    <dsp:sp modelId="{FED9F204-6446-4752-B21B-C5B11489AD37}">
      <dsp:nvSpPr>
        <dsp:cNvPr id="0" name=""/>
        <dsp:cNvSpPr/>
      </dsp:nvSpPr>
      <dsp:spPr>
        <a:xfrm>
          <a:off x="4795111" y="1530288"/>
          <a:ext cx="1710568" cy="24515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Stakeholders?</a:t>
          </a:r>
        </a:p>
      </dsp:txBody>
      <dsp:txXfrm>
        <a:off x="4845212" y="1580389"/>
        <a:ext cx="1610366" cy="2351390"/>
      </dsp:txXfrm>
    </dsp:sp>
    <dsp:sp modelId="{8D9AC5D5-0F3B-48B7-AAFE-73D0936E9C28}">
      <dsp:nvSpPr>
        <dsp:cNvPr id="0" name=""/>
        <dsp:cNvSpPr/>
      </dsp:nvSpPr>
      <dsp:spPr>
        <a:xfrm>
          <a:off x="6676736" y="2543973"/>
          <a:ext cx="362640" cy="42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6676736" y="2628817"/>
        <a:ext cx="253848" cy="254533"/>
      </dsp:txXfrm>
    </dsp:sp>
    <dsp:sp modelId="{68F717B4-B08B-49E5-904A-0F498242264A}">
      <dsp:nvSpPr>
        <dsp:cNvPr id="0" name=""/>
        <dsp:cNvSpPr/>
      </dsp:nvSpPr>
      <dsp:spPr>
        <a:xfrm>
          <a:off x="7189907" y="1530288"/>
          <a:ext cx="1710568" cy="24515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Hoe kun je bestaande en nieuwe leden actief betrekken bij de community? </a:t>
          </a:r>
        </a:p>
      </dsp:txBody>
      <dsp:txXfrm>
        <a:off x="7240008" y="1580389"/>
        <a:ext cx="1610366" cy="2351390"/>
      </dsp:txXfrm>
    </dsp:sp>
    <dsp:sp modelId="{9E69CF1B-4E03-4886-A4BF-D27223F11DE9}">
      <dsp:nvSpPr>
        <dsp:cNvPr id="0" name=""/>
        <dsp:cNvSpPr/>
      </dsp:nvSpPr>
      <dsp:spPr>
        <a:xfrm>
          <a:off x="9071533" y="2543973"/>
          <a:ext cx="362640" cy="42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9071533" y="2628817"/>
        <a:ext cx="253848" cy="254533"/>
      </dsp:txXfrm>
    </dsp:sp>
    <dsp:sp modelId="{AFDC2536-49B9-4CBE-80F8-24D96ABCDE7B}">
      <dsp:nvSpPr>
        <dsp:cNvPr id="0" name=""/>
        <dsp:cNvSpPr/>
      </dsp:nvSpPr>
      <dsp:spPr>
        <a:xfrm>
          <a:off x="9584704" y="1530288"/>
          <a:ext cx="1710568" cy="24515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Welk soort bijeenkomst kan hier een bijdrage aan leveren?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Werk dat uit in draaiboek en actieplan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Maak een passend communicatieplan </a:t>
          </a:r>
        </a:p>
      </dsp:txBody>
      <dsp:txXfrm>
        <a:off x="9634805" y="1580389"/>
        <a:ext cx="1610366" cy="2351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B4E07-9DBA-4907-9210-8F4AEB260FD3}">
      <dsp:nvSpPr>
        <dsp:cNvPr id="0" name=""/>
        <dsp:cNvSpPr/>
      </dsp:nvSpPr>
      <dsp:spPr>
        <a:xfrm>
          <a:off x="782872" y="0"/>
          <a:ext cx="8872551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15108-8F15-416E-BCFD-23BA7A1A8699}">
      <dsp:nvSpPr>
        <dsp:cNvPr id="0" name=""/>
        <dsp:cNvSpPr/>
      </dsp:nvSpPr>
      <dsp:spPr>
        <a:xfrm>
          <a:off x="2866" y="1625600"/>
          <a:ext cx="1669209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Doelgroep?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Wie komt er naar de bijeenkomst?</a:t>
          </a:r>
        </a:p>
      </dsp:txBody>
      <dsp:txXfrm>
        <a:off x="84350" y="1707084"/>
        <a:ext cx="1506241" cy="2004498"/>
      </dsp:txXfrm>
    </dsp:sp>
    <dsp:sp modelId="{DCB9873A-6AFB-4537-8B5D-40282E46D50E}">
      <dsp:nvSpPr>
        <dsp:cNvPr id="0" name=""/>
        <dsp:cNvSpPr/>
      </dsp:nvSpPr>
      <dsp:spPr>
        <a:xfrm>
          <a:off x="1755537" y="1625600"/>
          <a:ext cx="1669209" cy="2167466"/>
        </a:xfrm>
        <a:prstGeom prst="roundRect">
          <a:avLst/>
        </a:prstGeom>
        <a:solidFill>
          <a:schemeClr val="accent2">
            <a:hueOff val="-656514"/>
            <a:satOff val="-19060"/>
            <a:lumOff val="11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Online of live bijeenkomst?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Bereidt beide voor </a:t>
          </a:r>
        </a:p>
      </dsp:txBody>
      <dsp:txXfrm>
        <a:off x="1837021" y="1707084"/>
        <a:ext cx="1506241" cy="2004498"/>
      </dsp:txXfrm>
    </dsp:sp>
    <dsp:sp modelId="{658D5E91-8F82-4296-81F3-0D820AEC9E16}">
      <dsp:nvSpPr>
        <dsp:cNvPr id="0" name=""/>
        <dsp:cNvSpPr/>
      </dsp:nvSpPr>
      <dsp:spPr>
        <a:xfrm>
          <a:off x="3508207" y="1625600"/>
          <a:ext cx="1669209" cy="2167466"/>
        </a:xfrm>
        <a:prstGeom prst="roundRect">
          <a:avLst/>
        </a:prstGeom>
        <a:solidFill>
          <a:schemeClr val="accent2">
            <a:hueOff val="-1313027"/>
            <a:satOff val="-38121"/>
            <a:lumOff val="22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Maak een communicatieplan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Wat zijn de subdoelen?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Planning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Middelen en kanalen (platform)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Wie maakt wat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Digitale uitnodiging </a:t>
          </a:r>
        </a:p>
      </dsp:txBody>
      <dsp:txXfrm>
        <a:off x="3589691" y="1707084"/>
        <a:ext cx="1506241" cy="2004498"/>
      </dsp:txXfrm>
    </dsp:sp>
    <dsp:sp modelId="{3980C3C5-9E23-4981-B42D-4D16ECAC6BC5}">
      <dsp:nvSpPr>
        <dsp:cNvPr id="0" name=""/>
        <dsp:cNvSpPr/>
      </dsp:nvSpPr>
      <dsp:spPr>
        <a:xfrm>
          <a:off x="5260878" y="1625600"/>
          <a:ext cx="1669209" cy="2167466"/>
        </a:xfrm>
        <a:prstGeom prst="roundRect">
          <a:avLst/>
        </a:prstGeom>
        <a:solidFill>
          <a:schemeClr val="accent2">
            <a:hueOff val="-1969541"/>
            <a:satOff val="-57181"/>
            <a:lumOff val="34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Vraag akkoord van de opdrachtgever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 dirty="0"/>
            <a:t>Alles in overleg!</a:t>
          </a:r>
        </a:p>
      </dsp:txBody>
      <dsp:txXfrm>
        <a:off x="5342362" y="1707084"/>
        <a:ext cx="1506241" cy="2004498"/>
      </dsp:txXfrm>
    </dsp:sp>
    <dsp:sp modelId="{B776FBC2-68BE-4FF6-8C90-3DDBA1F2F937}">
      <dsp:nvSpPr>
        <dsp:cNvPr id="0" name=""/>
        <dsp:cNvSpPr/>
      </dsp:nvSpPr>
      <dsp:spPr>
        <a:xfrm>
          <a:off x="7013548" y="1625600"/>
          <a:ext cx="1669209" cy="2167466"/>
        </a:xfrm>
        <a:prstGeom prst="roundRect">
          <a:avLst/>
        </a:prstGeom>
        <a:solidFill>
          <a:schemeClr val="accent2">
            <a:hueOff val="-2626055"/>
            <a:satOff val="-76242"/>
            <a:lumOff val="45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Concrete werving voor de bijeenkomt </a:t>
          </a:r>
        </a:p>
      </dsp:txBody>
      <dsp:txXfrm>
        <a:off x="7095032" y="1707084"/>
        <a:ext cx="1506241" cy="2004498"/>
      </dsp:txXfrm>
    </dsp:sp>
    <dsp:sp modelId="{0916FD05-7468-47F4-9BFD-0C911BF17918}">
      <dsp:nvSpPr>
        <dsp:cNvPr id="0" name=""/>
        <dsp:cNvSpPr/>
      </dsp:nvSpPr>
      <dsp:spPr>
        <a:xfrm>
          <a:off x="8766219" y="1625600"/>
          <a:ext cx="1669209" cy="2167466"/>
        </a:xfrm>
        <a:prstGeom prst="roundRect">
          <a:avLst/>
        </a:prstGeom>
        <a:solidFill>
          <a:schemeClr val="accent2">
            <a:hueOff val="-3282568"/>
            <a:satOff val="-95302"/>
            <a:lumOff val="5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Uitvoering van de bijeenkomst </a:t>
          </a:r>
        </a:p>
      </dsp:txBody>
      <dsp:txXfrm>
        <a:off x="8847703" y="1707084"/>
        <a:ext cx="1506241" cy="200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B48F0-A014-4B2F-B6A9-AB68E6534964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F70D-4300-43F9-B1B6-5F510B25E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13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3543-B225-4308-BAB0-1C576AA84EB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02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20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307F2-4B50-4E73-A00D-6F85C771B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78A743-505E-44FD-ABE1-A832F73E4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103786-3B61-49DC-B0AD-9732B2D1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453ED4-1E1F-4EDB-AB22-EAC5B917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ADCDC4-0122-4518-A0EB-18636645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85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08692-064A-4B95-A2D8-06449449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6F22C1-74F6-498D-B023-BDDF0EE56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26BEC8-5141-4476-9748-465B14A8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76F784-2B06-40AF-B2FD-4D9D1325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0897B1-0E1D-4146-ABBB-39C89C8A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98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EB5DF8-43F2-4657-BE0F-47AB9EEA7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6E75BB-4DA1-4021-91FF-39119038C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176907-47FB-4439-B7AF-056893BF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826AF-0620-44F2-A793-C824A17E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DEF771-3FE5-4F90-82FB-00B06300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89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9F525-6B39-4F54-81B8-7B13EA46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64AC58-1D00-485C-A3DA-2D100E7E3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7425E9-74D8-4552-9D49-2BC12E5D4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1ED3B-03D7-445E-BF08-ECECDA43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ED6790-1B6B-4E5A-B386-A6C32284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4B6725-57C4-4B6A-A997-8AB7DC3C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00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DDE38-FCD0-43BE-9614-D1F9572F1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64586A-D589-4BF0-8BCF-B3DA656D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9CEDB-E60F-4C16-BA79-C4EEEF21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C090F-56E3-42AF-8E5D-CE583506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668117-50ED-4C4F-BBAF-189EB26F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6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8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February 25,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A488F-B31C-4BEA-820A-244C944B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39D62B-AB3F-40C1-B713-1BC119EB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24879D-FCBC-4110-8BC8-509F651E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E69391-49EE-48AB-93D3-A1AB3337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568F4C-5A33-451E-BB16-B886C8CC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1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EC83D-1459-4368-84D6-39F59FB7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AFFB37-4A6A-467D-9F6D-5E6E95667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08740A-58AD-4368-B63A-6FC5981A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65C451-F63D-4537-8644-1883D407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EF5B0A-37D2-4BD5-A72D-B729ADAB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8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A2A70-E300-491B-8118-E86B440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AD21BB-EE13-47D6-A801-3237CCA1C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3B752B-D88E-4FA2-903B-6CE112E3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2B4CE9-D64A-431D-B5EC-A414EAEB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34E724-30C2-49E3-83B5-87712F12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986C35-9225-4C5E-96A0-07E6E94F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52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F44D3-5AC4-4293-B6F8-0B25FB86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AB3AF3-76D8-432E-8B59-6394F1851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57DE11-9296-4731-83DC-42679039A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36815A-C394-4B76-89B8-F77C8684A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F05136-F2D3-4863-A7FB-1BAB8134B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6152E7-5026-49E3-8F36-4C184D88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6AE22B-C704-48D8-9854-66E27D1B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75E7963-A780-4DBA-B20C-19BB8D90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89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8B8D5-2CED-4075-AFEB-0CCD68B1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BA401E-D692-407A-AE15-EE3BEB6C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3E1DB9A-2616-4399-83BC-BB609223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7172B0-D227-4AC0-8819-3A7AC235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09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A33684-B340-4912-8E99-904647F6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BF99CD-C2D2-4CDF-A740-EACD8E4C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3AED9B-334D-4076-A4D5-E038F25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90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3CCB4-C7C5-44B8-8B81-1C55A334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32722-6EDB-46D0-A9B6-F01CDF7F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F1C7F5-0283-4980-AB6E-338252F5D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C8C680-2CAD-42F4-8FB6-0B509D2D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B86CE2-9FEF-4928-8FC5-DEF32A2B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F6CE35-EF78-4F19-8944-62BD0687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77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EBEE3-44DE-4DC5-870D-77865EED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8CE10B-9E87-47F0-B5F9-98270F83B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BB927D-9FFD-4E73-8E7B-BA5753DA0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99959D-0FF3-44C9-B9E8-C3806663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A2049E-6045-4868-A7C1-A8E7D627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AE19A5-0A84-4E72-8D21-97EB88CF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12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788974-295F-4FD8-8671-334A7DC8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AD629E-08AB-4556-BF17-D644A434E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A158A0-1F5B-4C62-945E-EF76047BA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CA2C-5EE2-43C7-BC5E-E934944FED30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5A93D3-1FB3-4A18-A84F-C08FE99D2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032632-1653-4926-B404-B14E198B6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B7519-1B0C-415F-865D-93ECA3706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979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2" r:id="rId2"/>
    <p:sldLayoutId id="2147483710" r:id="rId3"/>
    <p:sldLayoutId id="21474837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7179-6D64-4070-BCD0-4DA94C19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609" y="1857859"/>
            <a:ext cx="9144000" cy="2387600"/>
          </a:xfrm>
        </p:spPr>
        <p:txBody>
          <a:bodyPr/>
          <a:lstStyle/>
          <a:p>
            <a:r>
              <a:rPr lang="nl-NL" dirty="0"/>
              <a:t>IBS les </a:t>
            </a:r>
            <a:br>
              <a:rPr lang="nl-NL" dirty="0"/>
            </a:br>
            <a:r>
              <a:rPr lang="nl-NL" dirty="0"/>
              <a:t>vrijdag 25-2-2022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2A31F0-CFB4-44F4-AD17-881E651B2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609" y="4496560"/>
            <a:ext cx="9144000" cy="1655762"/>
          </a:xfrm>
        </p:spPr>
        <p:txBody>
          <a:bodyPr/>
          <a:lstStyle/>
          <a:p>
            <a:r>
              <a:rPr lang="nl-NL" dirty="0"/>
              <a:t>De Community verbonden</a:t>
            </a:r>
          </a:p>
        </p:txBody>
      </p:sp>
    </p:spTree>
    <p:extLst>
      <p:ext uri="{BB962C8B-B14F-4D97-AF65-F5344CB8AC3E}">
        <p14:creationId xmlns:p14="http://schemas.microsoft.com/office/powerpoint/2010/main" val="225638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FBCF5-86FC-471F-BA44-C046091C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Stappen: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CE6574-FD70-4106-8C54-A62EB785F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5739"/>
              </p:ext>
            </p:extLst>
          </p:nvPr>
        </p:nvGraphicFramePr>
        <p:xfrm>
          <a:off x="616227" y="719666"/>
          <a:ext cx="104382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60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Communicatieplan van de Bijeenkomst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342559-7E59-4AD6-B535-E2918827C88F}"/>
              </a:ext>
            </a:extLst>
          </p:cNvPr>
          <p:cNvSpPr txBox="1"/>
          <p:nvPr/>
        </p:nvSpPr>
        <p:spPr>
          <a:xfrm>
            <a:off x="838199" y="2244686"/>
            <a:ext cx="10377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communicatieplan gemaakt voor de bijeenkomst met daarin een planning, subdoelen en diverse middelen &amp; kanalen die worden ingezet.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op basis van de verzamelde gegevens over de doelgroep een passende manier gekozen om hen te bereiken.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een gepaste, digitale uitnodiging voor de bijeenkomst gemaakt.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een platform gekozen om de doelgroep te bereiken voor de activiteit en voor erna.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55E0594-A370-4A12-865B-9A60FB8E86EA}"/>
              </a:ext>
            </a:extLst>
          </p:cNvPr>
          <p:cNvSpPr txBox="1"/>
          <p:nvPr/>
        </p:nvSpPr>
        <p:spPr>
          <a:xfrm>
            <a:off x="371476" y="5360808"/>
            <a:ext cx="954522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LET OP: misschien is nog niet alles duidelijk maar op basis van LA 1, LA 2 en de informatie over de bijeenkomst van week 7 (van gisteren) kunnen jullie al een start maken met het communicatieplan. In de week na de carnavalsvakantie maken jullie het af &amp; overleg je met je opdrachtgever! </a:t>
            </a:r>
          </a:p>
        </p:txBody>
      </p:sp>
    </p:spTree>
    <p:extLst>
      <p:ext uri="{BB962C8B-B14F-4D97-AF65-F5344CB8AC3E}">
        <p14:creationId xmlns:p14="http://schemas.microsoft.com/office/powerpoint/2010/main" val="25235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50C53-1A71-4222-8021-6B68C1AE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</a:t>
            </a:r>
            <a:r>
              <a:rPr lang="nl-NL" dirty="0" err="1"/>
              <a:t>nuuuuu</a:t>
            </a:r>
            <a:r>
              <a:rPr lang="nl-NL" dirty="0"/>
              <a:t>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31227D9-9642-48DD-9375-6B48F05BAE21}"/>
              </a:ext>
            </a:extLst>
          </p:cNvPr>
          <p:cNvSpPr txBox="1"/>
          <p:nvPr/>
        </p:nvSpPr>
        <p:spPr>
          <a:xfrm>
            <a:off x="371476" y="1371600"/>
            <a:ext cx="535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Werken 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bijeenkomst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Communicatieplan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Pascalle komt alle groepjes langs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5E58BA-083D-4436-A0FD-8F472DEAB956}"/>
              </a:ext>
            </a:extLst>
          </p:cNvPr>
          <p:cNvSpPr txBox="1"/>
          <p:nvPr/>
        </p:nvSpPr>
        <p:spPr>
          <a:xfrm>
            <a:off x="6096000" y="1347936"/>
            <a:ext cx="489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En feedbackfriends volgens deze planning: </a:t>
            </a:r>
          </a:p>
          <a:p>
            <a:endParaRPr lang="nl-NL" sz="2400" b="1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532177D-8FF9-4A17-B5D4-D81C15CF4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39028"/>
              </p:ext>
            </p:extLst>
          </p:nvPr>
        </p:nvGraphicFramePr>
        <p:xfrm>
          <a:off x="6225208" y="2341096"/>
          <a:ext cx="3882888" cy="4356100"/>
        </p:xfrm>
        <a:graphic>
          <a:graphicData uri="http://schemas.openxmlformats.org/drawingml/2006/table">
            <a:tbl>
              <a:tblPr/>
              <a:tblGrid>
                <a:gridCol w="1941444">
                  <a:extLst>
                    <a:ext uri="{9D8B030D-6E8A-4147-A177-3AD203B41FA5}">
                      <a16:colId xmlns:a16="http://schemas.microsoft.com/office/drawing/2014/main" val="2606332149"/>
                    </a:ext>
                  </a:extLst>
                </a:gridCol>
                <a:gridCol w="1941444">
                  <a:extLst>
                    <a:ext uri="{9D8B030D-6E8A-4147-A177-3AD203B41FA5}">
                      <a16:colId xmlns:a16="http://schemas.microsoft.com/office/drawing/2014/main" val="42593855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Feedback groep 1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11:15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2260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Feedback groep 2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11:35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13982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Feedback groep 3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11:55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5853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Feedback groep 4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12:45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7227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Feedback groep 5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13:05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3487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Feedback groep 6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nl-NL" sz="1700" dirty="0">
                          <a:solidFill>
                            <a:srgbClr val="000000"/>
                          </a:solidFill>
                          <a:effectLst/>
                        </a:rPr>
                        <a:t>10.30</a:t>
                      </a:r>
                      <a:endParaRPr lang="nl-NL" sz="1700" dirty="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857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latinLnBrk="0"/>
                      <a:r>
                        <a:rPr lang="nl-NL" sz="1700">
                          <a:solidFill>
                            <a:srgbClr val="000000"/>
                          </a:solidFill>
                          <a:effectLst/>
                        </a:rPr>
                        <a:t>Feedback groep 7</a:t>
                      </a:r>
                      <a:endParaRPr lang="nl-NL" sz="1700">
                        <a:effectLst/>
                      </a:endParaRP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nl-NL" sz="1700" dirty="0">
                          <a:effectLst/>
                        </a:rPr>
                        <a:t>10.10 </a:t>
                      </a:r>
                    </a:p>
                  </a:txBody>
                  <a:tcPr marL="88900" marR="88900" marT="44450" marB="44450" anchor="ctr">
                    <a:lnL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DF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9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61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998DE-27BE-4351-A857-C2B0114C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50" y="1708220"/>
            <a:ext cx="10108030" cy="1160403"/>
          </a:xfrm>
        </p:spPr>
        <p:txBody>
          <a:bodyPr/>
          <a:lstStyle/>
          <a:p>
            <a:r>
              <a:rPr lang="nl-NL" sz="4400" dirty="0"/>
              <a:t>13.30 uur</a:t>
            </a:r>
            <a:br>
              <a:rPr lang="nl-NL" sz="4400" dirty="0"/>
            </a:br>
            <a:r>
              <a:rPr lang="nl-NL" sz="4400" dirty="0"/>
              <a:t>Afronden en doorkijkje naar volgende week!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47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8" name="Picture 6" descr="Geen fotobeschrijving beschikbaar.">
            <a:extLst>
              <a:ext uri="{FF2B5EF4-FFF2-40B4-BE49-F238E27FC236}">
                <a16:creationId xmlns:a16="http://schemas.microsoft.com/office/drawing/2014/main" id="{E348CACE-F537-4E2F-8E78-0AD6BEAD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b="135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7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461481" y="236698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De Community Verbonden </a:t>
            </a:r>
            <a:endParaRPr kumimoji="0" lang="nl-NL" sz="4400" b="0" i="0" u="none" strike="noStrike" kern="1200" cap="none" spc="0" normalizeH="0" baseline="0" noProof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fontAlgn="base">
              <a:buFont typeface="Wingdings" panose="05000000000000000000" pitchFamily="2" charset="2"/>
              <a:buChar char="ü"/>
              <a:defRPr/>
            </a:pPr>
            <a:r>
              <a:rPr lang="nl-NL" sz="1200" b="1">
                <a:solidFill>
                  <a:srgbClr val="000000"/>
                </a:solidFill>
                <a:latin typeface="Arial" panose="020B0604020202020204" pitchFamily="34" charset="0"/>
              </a:rPr>
              <a:t>Projectmanagement;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Communicatie;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Gedragsbeïnvloeding;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Groepsdynamica; </a:t>
            </a: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  <a:defRPr/>
            </a:pPr>
            <a:r>
              <a:rPr lang="nl-NL" sz="1200" b="1">
                <a:solidFill>
                  <a:srgbClr val="000000"/>
                </a:solidFill>
                <a:latin typeface="Arial" panose="020B0604020202020204" pitchFamily="34" charset="0"/>
              </a:rPr>
              <a:t>Samenwerken.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566539" y="3888207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Projectfasering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94744"/>
              </p:ext>
            </p:extLst>
          </p:nvPr>
        </p:nvGraphicFramePr>
        <p:xfrm>
          <a:off x="1382505" y="609423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1485192" y="3933195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Kennistoets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sz="1200" dirty="0">
                <a:solidFill>
                  <a:srgbClr val="000000"/>
                </a:solidFill>
                <a:latin typeface="Arial" panose="020B0604020202020204" pitchFamily="34" charset="0"/>
              </a:rPr>
              <a:t>X Projectverslag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STARR reflectie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pic>
        <p:nvPicPr>
          <p:cNvPr id="3" name="Graphic 2" descr="Badge silhouet">
            <a:extLst>
              <a:ext uri="{FF2B5EF4-FFF2-40B4-BE49-F238E27FC236}">
                <a16:creationId xmlns:a16="http://schemas.microsoft.com/office/drawing/2014/main" id="{9AD9B3E6-49BE-4D27-8248-1EA73E7C0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9008" y="1508082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CA0E2AA-6B34-4C25-A205-F196F08116EF}"/>
              </a:ext>
            </a:extLst>
          </p:cNvPr>
          <p:cNvSpPr txBox="1"/>
          <p:nvPr/>
        </p:nvSpPr>
        <p:spPr>
          <a:xfrm>
            <a:off x="1382505" y="1872420"/>
            <a:ext cx="112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Leerjaar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F0CBFD-C48C-4439-A7A4-D210F1CFC1DE}"/>
              </a:ext>
            </a:extLst>
          </p:cNvPr>
          <p:cNvSpPr txBox="1"/>
          <p:nvPr/>
        </p:nvSpPr>
        <p:spPr>
          <a:xfrm>
            <a:off x="1382505" y="2639440"/>
            <a:ext cx="19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Periode </a:t>
            </a:r>
          </a:p>
        </p:txBody>
      </p:sp>
      <p:pic>
        <p:nvPicPr>
          <p:cNvPr id="15" name="Graphic 14" descr="Badge 3 silhouet">
            <a:extLst>
              <a:ext uri="{FF2B5EF4-FFF2-40B4-BE49-F238E27FC236}">
                <a16:creationId xmlns:a16="http://schemas.microsoft.com/office/drawing/2014/main" id="{62254C60-4AE4-4290-BB00-1F0EE2B78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974" y="24146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30F624-8FFF-404A-978A-06F57F39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698835"/>
            <a:ext cx="4023360" cy="17890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Programma</a:t>
            </a:r>
            <a:r>
              <a:rPr lang="en-US" sz="4800" dirty="0"/>
              <a:t> </a:t>
            </a:r>
            <a:r>
              <a:rPr lang="en-US" sz="4800" dirty="0" err="1"/>
              <a:t>voor</a:t>
            </a:r>
            <a:r>
              <a:rPr lang="en-US" sz="4800" dirty="0"/>
              <a:t> </a:t>
            </a:r>
            <a:r>
              <a:rPr lang="en-US" sz="4800" dirty="0" err="1"/>
              <a:t>vandaag</a:t>
            </a:r>
            <a:endParaRPr lang="en-US" sz="4800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Vinkje">
            <a:extLst>
              <a:ext uri="{FF2B5EF4-FFF2-40B4-BE49-F238E27FC236}">
                <a16:creationId xmlns:a16="http://schemas.microsoft.com/office/drawing/2014/main" id="{5232B293-A259-4536-87BA-DF3097C1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A171693-7661-452E-9C59-85811BEFA20A}"/>
              </a:ext>
            </a:extLst>
          </p:cNvPr>
          <p:cNvSpPr txBox="1"/>
          <p:nvPr/>
        </p:nvSpPr>
        <p:spPr>
          <a:xfrm>
            <a:off x="481029" y="2765163"/>
            <a:ext cx="2793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De bijeenkomst en externe communicatie </a:t>
            </a:r>
          </a:p>
          <a:p>
            <a:pPr marL="342900" indent="-342900">
              <a:buAutoNum type="arabicPeriod"/>
            </a:pPr>
            <a:r>
              <a:rPr lang="nl-NL" dirty="0"/>
              <a:t>Feedbackfriends</a:t>
            </a:r>
          </a:p>
          <a:p>
            <a:pPr marL="342900" indent="-342900">
              <a:buAutoNum type="arabicPeriod"/>
            </a:pPr>
            <a:r>
              <a:rPr lang="nl-NL" dirty="0"/>
              <a:t>Stand van zaken in de groepen. </a:t>
            </a:r>
          </a:p>
        </p:txBody>
      </p:sp>
    </p:spTree>
    <p:extLst>
      <p:ext uri="{BB962C8B-B14F-4D97-AF65-F5344CB8AC3E}">
        <p14:creationId xmlns:p14="http://schemas.microsoft.com/office/powerpoint/2010/main" val="14178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8C4B83-8CC5-4357-B66C-EC0061A1C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667828"/>
              </p:ext>
            </p:extLst>
          </p:nvPr>
        </p:nvGraphicFramePr>
        <p:xfrm>
          <a:off x="516835" y="719666"/>
          <a:ext cx="11300791" cy="5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163C9718-9E3C-4F4E-9050-32248E4F52CC}"/>
              </a:ext>
            </a:extLst>
          </p:cNvPr>
          <p:cNvSpPr txBox="1">
            <a:spLocks/>
          </p:cNvSpPr>
          <p:nvPr/>
        </p:nvSpPr>
        <p:spPr>
          <a:xfrm>
            <a:off x="516835" y="45457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 zijn we ook alweer aan het doen? </a:t>
            </a:r>
          </a:p>
        </p:txBody>
      </p:sp>
    </p:spTree>
    <p:extLst>
      <p:ext uri="{BB962C8B-B14F-4D97-AF65-F5344CB8AC3E}">
        <p14:creationId xmlns:p14="http://schemas.microsoft.com/office/powerpoint/2010/main" val="428824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178D2-A4AB-40FB-BB7D-4D4E44C7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bijeenkomst in week 7 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458A0D99-E3BF-4BCC-BA9C-E7ACB15B4918}"/>
              </a:ext>
            </a:extLst>
          </p:cNvPr>
          <p:cNvSpPr/>
          <p:nvPr/>
        </p:nvSpPr>
        <p:spPr>
          <a:xfrm rot="325747">
            <a:off x="8152885" y="509579"/>
            <a:ext cx="3130826" cy="1630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Herhaling van gisteren!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C8AF7F-0503-45FE-9336-6D50D7CEC3F8}"/>
              </a:ext>
            </a:extLst>
          </p:cNvPr>
          <p:cNvSpPr txBox="1"/>
          <p:nvPr/>
        </p:nvSpPr>
        <p:spPr>
          <a:xfrm>
            <a:off x="838200" y="2138553"/>
            <a:ext cx="10680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dirty="0"/>
              <a:t> Stel vast wat het doel is van de bijeenkomst!</a:t>
            </a:r>
          </a:p>
          <a:p>
            <a:r>
              <a:rPr lang="nl-NL" sz="2400" dirty="0"/>
              <a:t>	</a:t>
            </a:r>
            <a:r>
              <a:rPr lang="nl-NL" sz="2000" dirty="0"/>
              <a:t>Bijvoorbeeld werven van nieuwe leden voor jullie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Maak een brainstorm om op ideeën te komen om je doel te realiseren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Welke opbouw van de bijeenkomst past daar bij?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Zorg dat je aansluiting houdt bij je opdracht en je doelgroep!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Werk het geheel uit in een draaiboek voor de bijeenkomst.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5F7F9F9-9546-47EF-BFCE-CE26CA0FA87F}"/>
              </a:ext>
            </a:extLst>
          </p:cNvPr>
          <p:cNvSpPr txBox="1"/>
          <p:nvPr/>
        </p:nvSpPr>
        <p:spPr>
          <a:xfrm>
            <a:off x="838200" y="4873791"/>
            <a:ext cx="954522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LET OP: misschien is nog lang niet alles duidelijk maar op basis van LA 1, LA 2 en de informatie over de bijeenkomst van week 7 (van gisteren) kunnen jullie al een opzet maken voor dei bijeenkomst. </a:t>
            </a:r>
          </a:p>
          <a:p>
            <a:r>
              <a:rPr lang="nl-NL" dirty="0">
                <a:solidFill>
                  <a:schemeClr val="bg2"/>
                </a:solidFill>
              </a:rPr>
              <a:t>In de week na de carnavalsvakantie maken jullie het af &amp; overleg je met je opdrachtgever! </a:t>
            </a:r>
          </a:p>
        </p:txBody>
      </p:sp>
    </p:spTree>
    <p:extLst>
      <p:ext uri="{BB962C8B-B14F-4D97-AF65-F5344CB8AC3E}">
        <p14:creationId xmlns:p14="http://schemas.microsoft.com/office/powerpoint/2010/main" val="17016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AD47C-75A5-469F-8014-8BBF16C5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Beoordelingsformulier over het draaiboek van de bijeenkomst: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A196DB-9B2C-4C13-B198-CEDDEDF7B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0" t="44593" r="20000" b="24445"/>
          <a:stretch/>
        </p:blipFill>
        <p:spPr>
          <a:xfrm>
            <a:off x="410391" y="2644472"/>
            <a:ext cx="10229467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4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23A11-B73D-433A-A9A7-EF495A30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ook een actieplan: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65A1CB-E66E-427A-A4E0-71C0E302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0" t="39111" r="20416" b="32296"/>
          <a:stretch/>
        </p:blipFill>
        <p:spPr>
          <a:xfrm>
            <a:off x="222256" y="2026920"/>
            <a:ext cx="9996177" cy="2804160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70499B1-FD02-4187-9E75-C1ED3F84F2A4}"/>
              </a:ext>
            </a:extLst>
          </p:cNvPr>
          <p:cNvSpPr/>
          <p:nvPr/>
        </p:nvSpPr>
        <p:spPr>
          <a:xfrm>
            <a:off x="1973567" y="3816150"/>
            <a:ext cx="4277360" cy="11134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52E30DA-D8A9-4EBE-8106-9639FE882266}"/>
              </a:ext>
            </a:extLst>
          </p:cNvPr>
          <p:cNvCxnSpPr/>
          <p:nvPr/>
        </p:nvCxnSpPr>
        <p:spPr>
          <a:xfrm flipH="1" flipV="1">
            <a:off x="5279979" y="5009322"/>
            <a:ext cx="467139" cy="12920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E89FD293-7A83-4BD4-BE9A-B8E665B66084}"/>
              </a:ext>
            </a:extLst>
          </p:cNvPr>
          <p:cNvSpPr txBox="1"/>
          <p:nvPr/>
        </p:nvSpPr>
        <p:spPr>
          <a:xfrm>
            <a:off x="5973417" y="6158645"/>
            <a:ext cx="396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Denk hier alvast over na! </a:t>
            </a:r>
          </a:p>
        </p:txBody>
      </p:sp>
    </p:spTree>
    <p:extLst>
      <p:ext uri="{BB962C8B-B14F-4D97-AF65-F5344CB8AC3E}">
        <p14:creationId xmlns:p14="http://schemas.microsoft.com/office/powerpoint/2010/main" val="121508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 voor de bijeenkomst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CBD7F5-6F72-42FC-8AFF-A5D01468E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6" t="33501" r="20125" b="32333"/>
          <a:stretch/>
        </p:blipFill>
        <p:spPr>
          <a:xfrm>
            <a:off x="531495" y="1543050"/>
            <a:ext cx="9740869" cy="325755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DF791BE-432D-429F-8F4F-532CE6E8200A}"/>
              </a:ext>
            </a:extLst>
          </p:cNvPr>
          <p:cNvSpPr/>
          <p:nvPr/>
        </p:nvSpPr>
        <p:spPr>
          <a:xfrm rot="20571344">
            <a:off x="3526945" y="4424720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Beoordelingsformulier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175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8EC60-D1CC-4C67-BBDC-D8068B37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/>
              <a:t>Golden </a:t>
            </a:r>
            <a:r>
              <a:rPr lang="nl-NL" dirty="0" err="1"/>
              <a:t>Circle</a:t>
            </a:r>
            <a:endParaRPr lang="nl-NL" dirty="0"/>
          </a:p>
        </p:txBody>
      </p:sp>
      <p:pic>
        <p:nvPicPr>
          <p:cNvPr id="2054" name="Picture 6" descr="Zo verbeter je de Digitale communicatie | Digital Growth Agency">
            <a:extLst>
              <a:ext uri="{FF2B5EF4-FFF2-40B4-BE49-F238E27FC236}">
                <a16:creationId xmlns:a16="http://schemas.microsoft.com/office/drawing/2014/main" id="{0C1881F8-EDA4-40D4-9C0D-7EDA98D26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24" y="1128126"/>
            <a:ext cx="5807242" cy="4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945596F3-59A6-4E35-A6C5-089E388A9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605">
            <a:off x="3645123" y="2759632"/>
            <a:ext cx="3437747" cy="268985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7B876FB-3609-4369-B73F-2150F3228D29}"/>
              </a:ext>
            </a:extLst>
          </p:cNvPr>
          <p:cNvSpPr txBox="1"/>
          <p:nvPr/>
        </p:nvSpPr>
        <p:spPr>
          <a:xfrm>
            <a:off x="839788" y="4369475"/>
            <a:ext cx="1704235" cy="203132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i="1" dirty="0"/>
              <a:t>Hulpvragen: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Waarom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Wat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Voor 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Wanneer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Door wie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Hoe </a:t>
            </a:r>
          </a:p>
        </p:txBody>
      </p:sp>
    </p:spTree>
    <p:extLst>
      <p:ext uri="{BB962C8B-B14F-4D97-AF65-F5344CB8AC3E}">
        <p14:creationId xmlns:p14="http://schemas.microsoft.com/office/powerpoint/2010/main" val="15248894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D13E79"/>
      </a:accent1>
      <a:accent2>
        <a:srgbClr val="C02DA5"/>
      </a:accent2>
      <a:accent3>
        <a:srgbClr val="AF3ED1"/>
      </a:accent3>
      <a:accent4>
        <a:srgbClr val="6C3DC5"/>
      </a:accent4>
      <a:accent5>
        <a:srgbClr val="424CD2"/>
      </a:accent5>
      <a:accent6>
        <a:srgbClr val="2D74C0"/>
      </a:accent6>
      <a:hlink>
        <a:srgbClr val="756CC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4E35B-3F7E-4F01-9C84-F0E0F7C12E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4EF9FE-07C1-436B-B6A8-BABA9F53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CB911-F32D-4352-A3D3-E68A1B3E9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582</Words>
  <Application>Microsoft Office PowerPoint</Application>
  <PresentationFormat>Breedbeeld</PresentationFormat>
  <Paragraphs>116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Avenir Next LT Pro</vt:lpstr>
      <vt:lpstr>Calibri</vt:lpstr>
      <vt:lpstr>Calibri Light</vt:lpstr>
      <vt:lpstr>Wingdings</vt:lpstr>
      <vt:lpstr>Kantoorthema</vt:lpstr>
      <vt:lpstr>ThemaYuverta</vt:lpstr>
      <vt:lpstr>1_Kantoorthema</vt:lpstr>
      <vt:lpstr>AccentBoxVTI</vt:lpstr>
      <vt:lpstr>IBS les  vrijdag 25-2-2022</vt:lpstr>
      <vt:lpstr>PowerPoint-presentatie</vt:lpstr>
      <vt:lpstr>Programma voor vandaag</vt:lpstr>
      <vt:lpstr>PowerPoint-presentatie</vt:lpstr>
      <vt:lpstr>De bijeenkomst in week 7 </vt:lpstr>
      <vt:lpstr>Beoordelingsformulier over het draaiboek van de bijeenkomst: </vt:lpstr>
      <vt:lpstr>MAAR ook een actieplan: </vt:lpstr>
      <vt:lpstr>Communicatie voor de bijeenkomst</vt:lpstr>
      <vt:lpstr>Golden Circle</vt:lpstr>
      <vt:lpstr>Stappen: </vt:lpstr>
      <vt:lpstr>Communicatieplan van de Bijeenkomst</vt:lpstr>
      <vt:lpstr>En nuuuuu:</vt:lpstr>
      <vt:lpstr>13.30 uur Afronden en doorkijkje naar volgende week!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Pascalle Cup</cp:lastModifiedBy>
  <cp:revision>1</cp:revision>
  <dcterms:created xsi:type="dcterms:W3CDTF">2022-02-24T17:37:49Z</dcterms:created>
  <dcterms:modified xsi:type="dcterms:W3CDTF">2022-02-25T09:03:54Z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